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4"/>
  </p:sldMasterIdLst>
  <p:sldIdLst>
    <p:sldId id="261" r:id="rId5"/>
    <p:sldId id="262" r:id="rId6"/>
    <p:sldId id="277" r:id="rId7"/>
    <p:sldId id="276" r:id="rId8"/>
    <p:sldId id="257" r:id="rId9"/>
    <p:sldId id="270" r:id="rId10"/>
    <p:sldId id="271" r:id="rId11"/>
    <p:sldId id="268" r:id="rId12"/>
    <p:sldId id="269" r:id="rId13"/>
    <p:sldId id="272" r:id="rId14"/>
    <p:sldId id="278" r:id="rId15"/>
    <p:sldId id="256" r:id="rId16"/>
    <p:sldId id="264" r:id="rId17"/>
    <p:sldId id="273" r:id="rId18"/>
    <p:sldId id="279" r:id="rId19"/>
    <p:sldId id="274" r:id="rId20"/>
    <p:sldId id="275" r:id="rId21"/>
    <p:sldId id="263" r:id="rId22"/>
  </p:sldIdLst>
  <p:sldSz cx="12192000" cy="6858000"/>
  <p:notesSz cx="7010400" cy="92360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3C9390-878F-46C1-B3B4-8A8C2B3FF302}" v="6" dt="2021-03-30T23:04:05.1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58C2A6-C950-4CBC-B9B3-DEE6F0241F99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64DAC79-3C8A-4CF7-9BAE-2AE0C3882F7C}">
      <dgm:prSet phldrT="[Texte]" custT="1"/>
      <dgm:spPr>
        <a:solidFill>
          <a:srgbClr val="7030A0"/>
        </a:solidFill>
      </dgm:spPr>
      <dgm:t>
        <a:bodyPr/>
        <a:lstStyle/>
        <a:p>
          <a:r>
            <a:rPr lang="fr-FR" sz="3200" dirty="0">
              <a:latin typeface="Alexis Marie" panose="02000603000000000000" pitchFamily="2" charset="0"/>
              <a:ea typeface="Alexis Marie" panose="02000603000000000000" pitchFamily="2" charset="0"/>
            </a:rPr>
            <a:t>Programme de </a:t>
          </a:r>
          <a:r>
            <a:rPr lang="fr-FR" sz="3200" dirty="0" err="1">
              <a:latin typeface="Alexis Marie" panose="02000603000000000000" pitchFamily="2" charset="0"/>
              <a:ea typeface="Alexis Marie" panose="02000603000000000000" pitchFamily="2" charset="0"/>
            </a:rPr>
            <a:t>littératie</a:t>
          </a:r>
          <a:r>
            <a:rPr lang="fr-FR" sz="3200" dirty="0">
              <a:latin typeface="Alexis Marie" panose="02000603000000000000" pitchFamily="2" charset="0"/>
              <a:ea typeface="Alexis Marie" panose="02000603000000000000" pitchFamily="2" charset="0"/>
            </a:rPr>
            <a:t> équilibré</a:t>
          </a:r>
        </a:p>
      </dgm:t>
    </dgm:pt>
    <dgm:pt modelId="{31CC2E5D-9DC8-4685-B634-5938A6AECC12}" type="parTrans" cxnId="{9AEC8FB9-6116-4160-AE3E-0F706EB976B8}">
      <dgm:prSet/>
      <dgm:spPr/>
      <dgm:t>
        <a:bodyPr/>
        <a:lstStyle/>
        <a:p>
          <a:endParaRPr lang="fr-FR"/>
        </a:p>
      </dgm:t>
    </dgm:pt>
    <dgm:pt modelId="{089649ED-1098-404B-B9BA-5C568E76992A}" type="sibTrans" cxnId="{9AEC8FB9-6116-4160-AE3E-0F706EB976B8}">
      <dgm:prSet/>
      <dgm:spPr/>
      <dgm:t>
        <a:bodyPr/>
        <a:lstStyle/>
        <a:p>
          <a:endParaRPr lang="fr-FR"/>
        </a:p>
      </dgm:t>
    </dgm:pt>
    <dgm:pt modelId="{7AEA5D2D-D19D-4FA3-B09C-D646D2565FFF}">
      <dgm:prSet phldrT="[Texte]" custT="1"/>
      <dgm:spPr>
        <a:solidFill>
          <a:schemeClr val="accent4"/>
        </a:solidFill>
      </dgm:spPr>
      <dgm:t>
        <a:bodyPr/>
        <a:lstStyle/>
        <a:p>
          <a:r>
            <a:rPr lang="fr-FR" sz="3600" dirty="0">
              <a:latin typeface="Alexis Marie" panose="02000603000000000000" pitchFamily="2" charset="0"/>
              <a:ea typeface="Alexis Marie" panose="02000603000000000000" pitchFamily="2" charset="0"/>
            </a:rPr>
            <a:t>Ateliers d’écriture</a:t>
          </a:r>
        </a:p>
      </dgm:t>
    </dgm:pt>
    <dgm:pt modelId="{D32F264A-A506-466E-A0F3-B918588C6057}" type="parTrans" cxnId="{872DCDFC-A104-4098-9F3D-0F148C599557}">
      <dgm:prSet/>
      <dgm:spPr/>
      <dgm:t>
        <a:bodyPr/>
        <a:lstStyle/>
        <a:p>
          <a:endParaRPr lang="fr-FR"/>
        </a:p>
      </dgm:t>
    </dgm:pt>
    <dgm:pt modelId="{A4EEAB45-0FB3-4660-A3B0-00C65A5BC53E}" type="sibTrans" cxnId="{872DCDFC-A104-4098-9F3D-0F148C599557}">
      <dgm:prSet/>
      <dgm:spPr/>
      <dgm:t>
        <a:bodyPr/>
        <a:lstStyle/>
        <a:p>
          <a:endParaRPr lang="fr-FR"/>
        </a:p>
      </dgm:t>
    </dgm:pt>
    <dgm:pt modelId="{C794F3CA-96D0-489E-9FD9-5D13429B7FAA}">
      <dgm:prSet phldrT="[Texte]" custT="1"/>
      <dgm:spPr>
        <a:solidFill>
          <a:schemeClr val="accent4"/>
        </a:solidFill>
      </dgm:spPr>
      <dgm:t>
        <a:bodyPr/>
        <a:lstStyle/>
        <a:p>
          <a:r>
            <a:rPr lang="fr-FR" sz="2000" dirty="0">
              <a:latin typeface="Alexis Marie" panose="02000603000000000000" pitchFamily="2" charset="0"/>
              <a:ea typeface="Alexis Marie" panose="02000603000000000000" pitchFamily="2" charset="0"/>
            </a:rPr>
            <a:t>Écriture partagée</a:t>
          </a:r>
        </a:p>
      </dgm:t>
    </dgm:pt>
    <dgm:pt modelId="{36594706-48F7-459B-858D-E1465C5811B3}" type="parTrans" cxnId="{2E57F5D4-D8A6-4486-9292-2934D1EBF37B}">
      <dgm:prSet/>
      <dgm:spPr/>
      <dgm:t>
        <a:bodyPr/>
        <a:lstStyle/>
        <a:p>
          <a:endParaRPr lang="fr-FR"/>
        </a:p>
      </dgm:t>
    </dgm:pt>
    <dgm:pt modelId="{636D98EE-31AF-43AF-9B79-B1FAAA551C0E}" type="sibTrans" cxnId="{2E57F5D4-D8A6-4486-9292-2934D1EBF37B}">
      <dgm:prSet/>
      <dgm:spPr/>
      <dgm:t>
        <a:bodyPr/>
        <a:lstStyle/>
        <a:p>
          <a:endParaRPr lang="fr-FR"/>
        </a:p>
      </dgm:t>
    </dgm:pt>
    <dgm:pt modelId="{465D927B-8B13-4A6B-B5FD-68DBC32C12B1}">
      <dgm:prSet phldrT="[Texte]" custT="1"/>
      <dgm:spPr>
        <a:solidFill>
          <a:srgbClr val="00B050"/>
        </a:solidFill>
      </dgm:spPr>
      <dgm:t>
        <a:bodyPr/>
        <a:lstStyle/>
        <a:p>
          <a:r>
            <a:rPr lang="fr-FR" sz="2000" dirty="0">
              <a:latin typeface="Alexis Marie" panose="02000603000000000000" pitchFamily="2" charset="0"/>
              <a:ea typeface="Alexis Marie" panose="02000603000000000000" pitchFamily="2" charset="0"/>
            </a:rPr>
            <a:t>Histoire racontée</a:t>
          </a:r>
        </a:p>
      </dgm:t>
    </dgm:pt>
    <dgm:pt modelId="{AA66700B-DD2B-43D0-A1E7-9B6FD6D3A7FC}" type="parTrans" cxnId="{01324F23-D2C2-44E2-A3E1-ED042A58E536}">
      <dgm:prSet/>
      <dgm:spPr/>
      <dgm:t>
        <a:bodyPr/>
        <a:lstStyle/>
        <a:p>
          <a:endParaRPr lang="fr-FR"/>
        </a:p>
      </dgm:t>
    </dgm:pt>
    <dgm:pt modelId="{49EB0E18-31C5-4550-806F-0B521AC84E79}" type="sibTrans" cxnId="{01324F23-D2C2-44E2-A3E1-ED042A58E536}">
      <dgm:prSet/>
      <dgm:spPr/>
      <dgm:t>
        <a:bodyPr/>
        <a:lstStyle/>
        <a:p>
          <a:endParaRPr lang="fr-FR"/>
        </a:p>
      </dgm:t>
    </dgm:pt>
    <dgm:pt modelId="{3CD1D6F7-85C6-44DE-A17F-9F7A44208BD6}">
      <dgm:prSet phldrT="[Texte]" custT="1"/>
      <dgm:spPr/>
      <dgm:t>
        <a:bodyPr/>
        <a:lstStyle/>
        <a:p>
          <a:r>
            <a:rPr lang="fr-FR" sz="2000" dirty="0">
              <a:latin typeface="Alexis Marie" panose="02000603000000000000" pitchFamily="2" charset="0"/>
              <a:ea typeface="Alexis Marie" panose="02000603000000000000" pitchFamily="2" charset="0"/>
            </a:rPr>
            <a:t>Lecture partagée</a:t>
          </a:r>
        </a:p>
      </dgm:t>
    </dgm:pt>
    <dgm:pt modelId="{7DFD03C6-B986-4DDE-9F81-31BD7FC8AC5F}" type="parTrans" cxnId="{5027FEBF-040F-447B-B61E-79D49453B312}">
      <dgm:prSet/>
      <dgm:spPr/>
      <dgm:t>
        <a:bodyPr/>
        <a:lstStyle/>
        <a:p>
          <a:endParaRPr lang="fr-FR"/>
        </a:p>
      </dgm:t>
    </dgm:pt>
    <dgm:pt modelId="{69D3839C-992B-4089-96AB-B743DADD5EE8}" type="sibTrans" cxnId="{5027FEBF-040F-447B-B61E-79D49453B312}">
      <dgm:prSet/>
      <dgm:spPr/>
      <dgm:t>
        <a:bodyPr/>
        <a:lstStyle/>
        <a:p>
          <a:endParaRPr lang="fr-FR"/>
        </a:p>
      </dgm:t>
    </dgm:pt>
    <dgm:pt modelId="{F5406414-BBCA-4AE8-A358-184D5F38E7BA}">
      <dgm:prSet custT="1"/>
      <dgm:spPr/>
      <dgm:t>
        <a:bodyPr/>
        <a:lstStyle/>
        <a:p>
          <a:r>
            <a:rPr lang="fr-FR" sz="3600" dirty="0">
              <a:latin typeface="Alexis Marie" panose="02000603000000000000" pitchFamily="2" charset="0"/>
              <a:ea typeface="Alexis Marie" panose="02000603000000000000" pitchFamily="2" charset="0"/>
            </a:rPr>
            <a:t>Ateliers de lecture</a:t>
          </a:r>
        </a:p>
      </dgm:t>
    </dgm:pt>
    <dgm:pt modelId="{B73E5345-06B4-43DC-AD35-0270B60B4742}" type="parTrans" cxnId="{0F51008E-DBAC-42EE-8BDE-5A794747F770}">
      <dgm:prSet/>
      <dgm:spPr/>
      <dgm:t>
        <a:bodyPr/>
        <a:lstStyle/>
        <a:p>
          <a:endParaRPr lang="fr-FR"/>
        </a:p>
      </dgm:t>
    </dgm:pt>
    <dgm:pt modelId="{D1AAD1D3-3C06-4652-B537-BCBC6DE39D1C}" type="sibTrans" cxnId="{0F51008E-DBAC-42EE-8BDE-5A794747F770}">
      <dgm:prSet/>
      <dgm:spPr/>
      <dgm:t>
        <a:bodyPr/>
        <a:lstStyle/>
        <a:p>
          <a:endParaRPr lang="fr-FR"/>
        </a:p>
      </dgm:t>
    </dgm:pt>
    <dgm:pt modelId="{1BAA303B-9553-499B-AABC-D0C9B034DF23}">
      <dgm:prSet custT="1"/>
      <dgm:spPr/>
      <dgm:t>
        <a:bodyPr/>
        <a:lstStyle/>
        <a:p>
          <a:r>
            <a:rPr lang="fr-FR" sz="1800" dirty="0">
              <a:latin typeface="Alexis Marie" panose="02000603000000000000" pitchFamily="2" charset="0"/>
              <a:ea typeface="Alexis Marie" panose="02000603000000000000" pitchFamily="2" charset="0"/>
            </a:rPr>
            <a:t>Lecture à voix haute</a:t>
          </a:r>
        </a:p>
      </dgm:t>
    </dgm:pt>
    <dgm:pt modelId="{5A7E0343-F068-4562-B0D0-F3104EE7F2FE}" type="parTrans" cxnId="{6198827F-135A-45C7-AEDD-56C27A8DE1C9}">
      <dgm:prSet/>
      <dgm:spPr/>
      <dgm:t>
        <a:bodyPr/>
        <a:lstStyle/>
        <a:p>
          <a:endParaRPr lang="fr-FR"/>
        </a:p>
      </dgm:t>
    </dgm:pt>
    <dgm:pt modelId="{F79DE51C-8454-4BAF-A5B7-4187186B2C83}" type="sibTrans" cxnId="{6198827F-135A-45C7-AEDD-56C27A8DE1C9}">
      <dgm:prSet/>
      <dgm:spPr/>
      <dgm:t>
        <a:bodyPr/>
        <a:lstStyle/>
        <a:p>
          <a:endParaRPr lang="fr-FR"/>
        </a:p>
      </dgm:t>
    </dgm:pt>
    <dgm:pt modelId="{1E06301C-B012-453C-ACB2-1E5413B51EC2}">
      <dgm:prSet custT="1"/>
      <dgm:spPr>
        <a:solidFill>
          <a:schemeClr val="accent4"/>
        </a:solidFill>
      </dgm:spPr>
      <dgm:t>
        <a:bodyPr/>
        <a:lstStyle/>
        <a:p>
          <a:r>
            <a:rPr lang="fr-FR" sz="1800" dirty="0">
              <a:latin typeface="Alexis Marie" panose="02000603000000000000" pitchFamily="2" charset="0"/>
              <a:ea typeface="Alexis Marie" panose="02000603000000000000" pitchFamily="2" charset="0"/>
            </a:rPr>
            <a:t>Écriture interactive</a:t>
          </a:r>
        </a:p>
      </dgm:t>
    </dgm:pt>
    <dgm:pt modelId="{9DF920A2-6E19-45D9-8772-4F908858E08A}" type="parTrans" cxnId="{85220849-CCC0-48FD-B020-589D21FC7B5B}">
      <dgm:prSet/>
      <dgm:spPr/>
      <dgm:t>
        <a:bodyPr/>
        <a:lstStyle/>
        <a:p>
          <a:endParaRPr lang="fr-FR"/>
        </a:p>
      </dgm:t>
    </dgm:pt>
    <dgm:pt modelId="{FD9535B7-9E24-4440-A19C-CF362496F925}" type="sibTrans" cxnId="{85220849-CCC0-48FD-B020-589D21FC7B5B}">
      <dgm:prSet/>
      <dgm:spPr/>
      <dgm:t>
        <a:bodyPr/>
        <a:lstStyle/>
        <a:p>
          <a:endParaRPr lang="fr-FR"/>
        </a:p>
      </dgm:t>
    </dgm:pt>
    <dgm:pt modelId="{AAE1E179-2CCD-4EE0-B3A8-ABF41941AD5B}">
      <dgm:prSet custT="1"/>
      <dgm:spPr>
        <a:solidFill>
          <a:srgbClr val="FF0000"/>
        </a:solidFill>
      </dgm:spPr>
      <dgm:t>
        <a:bodyPr/>
        <a:lstStyle/>
        <a:p>
          <a:r>
            <a:rPr lang="fr-FR" sz="1800" dirty="0">
              <a:latin typeface="Alexis Marie" panose="02000603000000000000" pitchFamily="2" charset="0"/>
              <a:ea typeface="Alexis Marie" panose="02000603000000000000" pitchFamily="2" charset="0"/>
            </a:rPr>
            <a:t>Étude des mots et de la langue</a:t>
          </a:r>
        </a:p>
      </dgm:t>
    </dgm:pt>
    <dgm:pt modelId="{FE00ADC1-D688-4E09-ACC8-1910459655C8}" type="parTrans" cxnId="{53AD3CDD-8610-4723-B91D-747F8E0801C8}">
      <dgm:prSet/>
      <dgm:spPr/>
      <dgm:t>
        <a:bodyPr/>
        <a:lstStyle/>
        <a:p>
          <a:endParaRPr lang="fr-FR"/>
        </a:p>
      </dgm:t>
    </dgm:pt>
    <dgm:pt modelId="{C3CBCEDC-0553-4971-9C8B-C55B6F61E593}" type="sibTrans" cxnId="{53AD3CDD-8610-4723-B91D-747F8E0801C8}">
      <dgm:prSet/>
      <dgm:spPr/>
      <dgm:t>
        <a:bodyPr/>
        <a:lstStyle/>
        <a:p>
          <a:endParaRPr lang="fr-FR"/>
        </a:p>
      </dgm:t>
    </dgm:pt>
    <dgm:pt modelId="{8092D1B1-0623-444C-9CFF-7B2B9C1E5F2D}" type="pres">
      <dgm:prSet presAssocID="{2E58C2A6-C950-4CBC-B9B3-DEE6F0241F9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834B515-1DE4-4EE8-9668-CD323858A1AC}" type="pres">
      <dgm:prSet presAssocID="{564DAC79-3C8A-4CF7-9BAE-2AE0C3882F7C}" presName="centerShape" presStyleLbl="node0" presStyleIdx="0" presStyleCnt="1" custScaleX="214387" custScaleY="169116" custLinFactNeighborX="-245" custLinFactNeighborY="-245"/>
      <dgm:spPr/>
    </dgm:pt>
    <dgm:pt modelId="{525C1517-24A9-41A2-A7EA-73868A61954C}" type="pres">
      <dgm:prSet presAssocID="{D32F264A-A506-466E-A0F3-B918588C6057}" presName="Name9" presStyleLbl="parChTrans1D2" presStyleIdx="0" presStyleCnt="8"/>
      <dgm:spPr/>
    </dgm:pt>
    <dgm:pt modelId="{3407BD07-52B2-4C58-B548-BAA79064B5A2}" type="pres">
      <dgm:prSet presAssocID="{D32F264A-A506-466E-A0F3-B918588C6057}" presName="connTx" presStyleLbl="parChTrans1D2" presStyleIdx="0" presStyleCnt="8"/>
      <dgm:spPr/>
    </dgm:pt>
    <dgm:pt modelId="{E3D79609-2A2D-4523-8289-FEFFEE8F5143}" type="pres">
      <dgm:prSet presAssocID="{7AEA5D2D-D19D-4FA3-B09C-D646D2565FFF}" presName="node" presStyleLbl="node1" presStyleIdx="0" presStyleCnt="8" custScaleX="211164" custScaleY="122996" custRadScaleRad="102182" custRadScaleInc="30342">
        <dgm:presLayoutVars>
          <dgm:bulletEnabled val="1"/>
        </dgm:presLayoutVars>
      </dgm:prSet>
      <dgm:spPr/>
    </dgm:pt>
    <dgm:pt modelId="{926B8370-2DDA-4EFB-AADB-2A9EE218C069}" type="pres">
      <dgm:prSet presAssocID="{36594706-48F7-459B-858D-E1465C5811B3}" presName="Name9" presStyleLbl="parChTrans1D2" presStyleIdx="1" presStyleCnt="8"/>
      <dgm:spPr/>
    </dgm:pt>
    <dgm:pt modelId="{2AA8EAC6-E1D0-4A4F-B66C-996CDE395DF3}" type="pres">
      <dgm:prSet presAssocID="{36594706-48F7-459B-858D-E1465C5811B3}" presName="connTx" presStyleLbl="parChTrans1D2" presStyleIdx="1" presStyleCnt="8"/>
      <dgm:spPr/>
    </dgm:pt>
    <dgm:pt modelId="{8B27345B-F46E-4535-B7D1-DADFC8A79B4C}" type="pres">
      <dgm:prSet presAssocID="{C794F3CA-96D0-489E-9FD9-5D13429B7FAA}" presName="node" presStyleLbl="node1" presStyleIdx="1" presStyleCnt="8" custRadScaleRad="122077" custRadScaleInc="32936">
        <dgm:presLayoutVars>
          <dgm:bulletEnabled val="1"/>
        </dgm:presLayoutVars>
      </dgm:prSet>
      <dgm:spPr/>
    </dgm:pt>
    <dgm:pt modelId="{5E698396-D5F8-4C2E-9F2A-965AE88C204C}" type="pres">
      <dgm:prSet presAssocID="{AA66700B-DD2B-43D0-A1E7-9B6FD6D3A7FC}" presName="Name9" presStyleLbl="parChTrans1D2" presStyleIdx="2" presStyleCnt="8"/>
      <dgm:spPr/>
    </dgm:pt>
    <dgm:pt modelId="{3CD50267-4B3D-4C35-995F-305030A215FA}" type="pres">
      <dgm:prSet presAssocID="{AA66700B-DD2B-43D0-A1E7-9B6FD6D3A7FC}" presName="connTx" presStyleLbl="parChTrans1D2" presStyleIdx="2" presStyleCnt="8"/>
      <dgm:spPr/>
    </dgm:pt>
    <dgm:pt modelId="{B14B923E-7656-4A0C-9F8E-789D993F1D40}" type="pres">
      <dgm:prSet presAssocID="{465D927B-8B13-4A6B-B5FD-68DBC32C12B1}" presName="node" presStyleLbl="node1" presStyleIdx="2" presStyleCnt="8" custRadScaleRad="157918" custRadScaleInc="21964">
        <dgm:presLayoutVars>
          <dgm:bulletEnabled val="1"/>
        </dgm:presLayoutVars>
      </dgm:prSet>
      <dgm:spPr/>
    </dgm:pt>
    <dgm:pt modelId="{D872C083-3DB5-46A3-9042-AA4DFC2EB33F}" type="pres">
      <dgm:prSet presAssocID="{FE00ADC1-D688-4E09-ACC8-1910459655C8}" presName="Name9" presStyleLbl="parChTrans1D2" presStyleIdx="3" presStyleCnt="8"/>
      <dgm:spPr/>
    </dgm:pt>
    <dgm:pt modelId="{003F483C-DFD4-4ADB-9CB3-9F7FE6B9B50C}" type="pres">
      <dgm:prSet presAssocID="{FE00ADC1-D688-4E09-ACC8-1910459655C8}" presName="connTx" presStyleLbl="parChTrans1D2" presStyleIdx="3" presStyleCnt="8"/>
      <dgm:spPr/>
    </dgm:pt>
    <dgm:pt modelId="{7CA8A4D5-9EDD-4E10-B0D0-8A35243A841B}" type="pres">
      <dgm:prSet presAssocID="{AAE1E179-2CCD-4EE0-B3A8-ABF41941AD5B}" presName="node" presStyleLbl="node1" presStyleIdx="3" presStyleCnt="8" custRadScaleRad="113505" custRadScaleInc="-30129">
        <dgm:presLayoutVars>
          <dgm:bulletEnabled val="1"/>
        </dgm:presLayoutVars>
      </dgm:prSet>
      <dgm:spPr/>
    </dgm:pt>
    <dgm:pt modelId="{E50C3CDA-B6E7-4723-AD42-676A71ED59CA}" type="pres">
      <dgm:prSet presAssocID="{7DFD03C6-B986-4DDE-9F81-31BD7FC8AC5F}" presName="Name9" presStyleLbl="parChTrans1D2" presStyleIdx="4" presStyleCnt="8"/>
      <dgm:spPr/>
    </dgm:pt>
    <dgm:pt modelId="{3D65240D-1641-4841-80EF-BDBF362B643E}" type="pres">
      <dgm:prSet presAssocID="{7DFD03C6-B986-4DDE-9F81-31BD7FC8AC5F}" presName="connTx" presStyleLbl="parChTrans1D2" presStyleIdx="4" presStyleCnt="8"/>
      <dgm:spPr/>
    </dgm:pt>
    <dgm:pt modelId="{2B907BDD-3B02-4A36-BF09-9AB74A5C1BE4}" type="pres">
      <dgm:prSet presAssocID="{3CD1D6F7-85C6-44DE-A17F-9F7A44208BD6}" presName="node" presStyleLbl="node1" presStyleIdx="4" presStyleCnt="8" custRadScaleRad="101075" custRadScaleInc="67376">
        <dgm:presLayoutVars>
          <dgm:bulletEnabled val="1"/>
        </dgm:presLayoutVars>
      </dgm:prSet>
      <dgm:spPr/>
    </dgm:pt>
    <dgm:pt modelId="{A4ACCD25-E291-4BA8-B158-9021B3A1E04C}" type="pres">
      <dgm:prSet presAssocID="{B73E5345-06B4-43DC-AD35-0270B60B4742}" presName="Name9" presStyleLbl="parChTrans1D2" presStyleIdx="5" presStyleCnt="8"/>
      <dgm:spPr/>
    </dgm:pt>
    <dgm:pt modelId="{48CB98D4-E323-4748-829C-6418FACB117F}" type="pres">
      <dgm:prSet presAssocID="{B73E5345-06B4-43DC-AD35-0270B60B4742}" presName="connTx" presStyleLbl="parChTrans1D2" presStyleIdx="5" presStyleCnt="8"/>
      <dgm:spPr/>
    </dgm:pt>
    <dgm:pt modelId="{1C43CCB2-24CB-4CF7-86A5-FC5E7D1EF24E}" type="pres">
      <dgm:prSet presAssocID="{F5406414-BBCA-4AE8-A358-184D5F38E7BA}" presName="node" presStyleLbl="node1" presStyleIdx="5" presStyleCnt="8" custScaleX="230334" custScaleY="129002" custRadScaleRad="143020" custRadScaleInc="58232">
        <dgm:presLayoutVars>
          <dgm:bulletEnabled val="1"/>
        </dgm:presLayoutVars>
      </dgm:prSet>
      <dgm:spPr/>
    </dgm:pt>
    <dgm:pt modelId="{46833DF4-F780-44E6-9502-A6E90145A459}" type="pres">
      <dgm:prSet presAssocID="{5A7E0343-F068-4562-B0D0-F3104EE7F2FE}" presName="Name9" presStyleLbl="parChTrans1D2" presStyleIdx="6" presStyleCnt="8"/>
      <dgm:spPr/>
    </dgm:pt>
    <dgm:pt modelId="{D9AD5ACD-1E63-4DF9-A970-6EB40A6FDC4F}" type="pres">
      <dgm:prSet presAssocID="{5A7E0343-F068-4562-B0D0-F3104EE7F2FE}" presName="connTx" presStyleLbl="parChTrans1D2" presStyleIdx="6" presStyleCnt="8"/>
      <dgm:spPr/>
    </dgm:pt>
    <dgm:pt modelId="{58CD5968-BDCB-4BED-9234-205CFBF27202}" type="pres">
      <dgm:prSet presAssocID="{1BAA303B-9553-499B-AABC-D0C9B034DF23}" presName="node" presStyleLbl="node1" presStyleIdx="6" presStyleCnt="8" custRadScaleRad="139113" custRadScaleInc="-7993">
        <dgm:presLayoutVars>
          <dgm:bulletEnabled val="1"/>
        </dgm:presLayoutVars>
      </dgm:prSet>
      <dgm:spPr/>
    </dgm:pt>
    <dgm:pt modelId="{10F7DCFC-6FBB-4D61-970B-87B75BF634EA}" type="pres">
      <dgm:prSet presAssocID="{9DF920A2-6E19-45D9-8772-4F908858E08A}" presName="Name9" presStyleLbl="parChTrans1D2" presStyleIdx="7" presStyleCnt="8"/>
      <dgm:spPr/>
    </dgm:pt>
    <dgm:pt modelId="{E4EB0356-2FB0-44D7-B7E0-3223C5A184B4}" type="pres">
      <dgm:prSet presAssocID="{9DF920A2-6E19-45D9-8772-4F908858E08A}" presName="connTx" presStyleLbl="parChTrans1D2" presStyleIdx="7" presStyleCnt="8"/>
      <dgm:spPr/>
    </dgm:pt>
    <dgm:pt modelId="{57DC9D99-4DE1-4AB2-B060-8D5A56DFE0D7}" type="pres">
      <dgm:prSet presAssocID="{1E06301C-B012-453C-ACB2-1E5413B51EC2}" presName="node" presStyleLbl="node1" presStyleIdx="7" presStyleCnt="8" custRadScaleRad="125256" custRadScaleInc="41">
        <dgm:presLayoutVars>
          <dgm:bulletEnabled val="1"/>
        </dgm:presLayoutVars>
      </dgm:prSet>
      <dgm:spPr/>
    </dgm:pt>
  </dgm:ptLst>
  <dgm:cxnLst>
    <dgm:cxn modelId="{A4BC1E04-AB13-4F30-8DD5-BB3FFA5139E5}" type="presOf" srcId="{36594706-48F7-459B-858D-E1465C5811B3}" destId="{926B8370-2DDA-4EFB-AADB-2A9EE218C069}" srcOrd="0" destOrd="0" presId="urn:microsoft.com/office/officeart/2005/8/layout/radial1"/>
    <dgm:cxn modelId="{3418A31E-5FCB-4E46-8D54-5CA7863C8055}" type="presOf" srcId="{AA66700B-DD2B-43D0-A1E7-9B6FD6D3A7FC}" destId="{3CD50267-4B3D-4C35-995F-305030A215FA}" srcOrd="1" destOrd="0" presId="urn:microsoft.com/office/officeart/2005/8/layout/radial1"/>
    <dgm:cxn modelId="{F979671F-577D-4321-BBA1-C33EFA983CE3}" type="presOf" srcId="{2E58C2A6-C950-4CBC-B9B3-DEE6F0241F99}" destId="{8092D1B1-0623-444C-9CFF-7B2B9C1E5F2D}" srcOrd="0" destOrd="0" presId="urn:microsoft.com/office/officeart/2005/8/layout/radial1"/>
    <dgm:cxn modelId="{AC74DD1F-7701-41EE-A790-54E4996C951D}" type="presOf" srcId="{1E06301C-B012-453C-ACB2-1E5413B51EC2}" destId="{57DC9D99-4DE1-4AB2-B060-8D5A56DFE0D7}" srcOrd="0" destOrd="0" presId="urn:microsoft.com/office/officeart/2005/8/layout/radial1"/>
    <dgm:cxn modelId="{01324F23-D2C2-44E2-A3E1-ED042A58E536}" srcId="{564DAC79-3C8A-4CF7-9BAE-2AE0C3882F7C}" destId="{465D927B-8B13-4A6B-B5FD-68DBC32C12B1}" srcOrd="2" destOrd="0" parTransId="{AA66700B-DD2B-43D0-A1E7-9B6FD6D3A7FC}" sibTransId="{49EB0E18-31C5-4550-806F-0B521AC84E79}"/>
    <dgm:cxn modelId="{02A72B25-9DE9-49E8-97C5-314AD7B5DA3E}" type="presOf" srcId="{465D927B-8B13-4A6B-B5FD-68DBC32C12B1}" destId="{B14B923E-7656-4A0C-9F8E-789D993F1D40}" srcOrd="0" destOrd="0" presId="urn:microsoft.com/office/officeart/2005/8/layout/radial1"/>
    <dgm:cxn modelId="{5ABCCB27-9885-416B-9CC7-CEC9298712FE}" type="presOf" srcId="{AAE1E179-2CCD-4EE0-B3A8-ABF41941AD5B}" destId="{7CA8A4D5-9EDD-4E10-B0D0-8A35243A841B}" srcOrd="0" destOrd="0" presId="urn:microsoft.com/office/officeart/2005/8/layout/radial1"/>
    <dgm:cxn modelId="{D7B3832F-A1ED-4870-9B71-D5D81677EC42}" type="presOf" srcId="{7DFD03C6-B986-4DDE-9F81-31BD7FC8AC5F}" destId="{3D65240D-1641-4841-80EF-BDBF362B643E}" srcOrd="1" destOrd="0" presId="urn:microsoft.com/office/officeart/2005/8/layout/radial1"/>
    <dgm:cxn modelId="{148E9B30-EF3E-45F3-B811-451256D0F6A4}" type="presOf" srcId="{AA66700B-DD2B-43D0-A1E7-9B6FD6D3A7FC}" destId="{5E698396-D5F8-4C2E-9F2A-965AE88C204C}" srcOrd="0" destOrd="0" presId="urn:microsoft.com/office/officeart/2005/8/layout/radial1"/>
    <dgm:cxn modelId="{92213C3C-203F-4EB4-9B18-C18B5A51E745}" type="presOf" srcId="{36594706-48F7-459B-858D-E1465C5811B3}" destId="{2AA8EAC6-E1D0-4A4F-B66C-996CDE395DF3}" srcOrd="1" destOrd="0" presId="urn:microsoft.com/office/officeart/2005/8/layout/radial1"/>
    <dgm:cxn modelId="{87D53946-309A-4104-AE6C-94D56CC4BBF2}" type="presOf" srcId="{F5406414-BBCA-4AE8-A358-184D5F38E7BA}" destId="{1C43CCB2-24CB-4CF7-86A5-FC5E7D1EF24E}" srcOrd="0" destOrd="0" presId="urn:microsoft.com/office/officeart/2005/8/layout/radial1"/>
    <dgm:cxn modelId="{85220849-CCC0-48FD-B020-589D21FC7B5B}" srcId="{564DAC79-3C8A-4CF7-9BAE-2AE0C3882F7C}" destId="{1E06301C-B012-453C-ACB2-1E5413B51EC2}" srcOrd="7" destOrd="0" parTransId="{9DF920A2-6E19-45D9-8772-4F908858E08A}" sibTransId="{FD9535B7-9E24-4440-A19C-CF362496F925}"/>
    <dgm:cxn modelId="{EF03564C-3B1D-415C-B311-53DA5860CEBD}" type="presOf" srcId="{564DAC79-3C8A-4CF7-9BAE-2AE0C3882F7C}" destId="{A834B515-1DE4-4EE8-9668-CD323858A1AC}" srcOrd="0" destOrd="0" presId="urn:microsoft.com/office/officeart/2005/8/layout/radial1"/>
    <dgm:cxn modelId="{F3E0D353-8B3B-4C80-A865-94A756E55466}" type="presOf" srcId="{1BAA303B-9553-499B-AABC-D0C9B034DF23}" destId="{58CD5968-BDCB-4BED-9234-205CFBF27202}" srcOrd="0" destOrd="0" presId="urn:microsoft.com/office/officeart/2005/8/layout/radial1"/>
    <dgm:cxn modelId="{6780E854-A144-4AFA-9A76-E5406E788B6B}" type="presOf" srcId="{9DF920A2-6E19-45D9-8772-4F908858E08A}" destId="{10F7DCFC-6FBB-4D61-970B-87B75BF634EA}" srcOrd="0" destOrd="0" presId="urn:microsoft.com/office/officeart/2005/8/layout/radial1"/>
    <dgm:cxn modelId="{6198827F-135A-45C7-AEDD-56C27A8DE1C9}" srcId="{564DAC79-3C8A-4CF7-9BAE-2AE0C3882F7C}" destId="{1BAA303B-9553-499B-AABC-D0C9B034DF23}" srcOrd="6" destOrd="0" parTransId="{5A7E0343-F068-4562-B0D0-F3104EE7F2FE}" sibTransId="{F79DE51C-8454-4BAF-A5B7-4187186B2C83}"/>
    <dgm:cxn modelId="{AB71B381-CBCB-4CEE-AEEC-89C890B25DA7}" type="presOf" srcId="{5A7E0343-F068-4562-B0D0-F3104EE7F2FE}" destId="{46833DF4-F780-44E6-9502-A6E90145A459}" srcOrd="0" destOrd="0" presId="urn:microsoft.com/office/officeart/2005/8/layout/radial1"/>
    <dgm:cxn modelId="{70D3FE83-82BE-4206-BB43-B82AF3CEB8F5}" type="presOf" srcId="{3CD1D6F7-85C6-44DE-A17F-9F7A44208BD6}" destId="{2B907BDD-3B02-4A36-BF09-9AB74A5C1BE4}" srcOrd="0" destOrd="0" presId="urn:microsoft.com/office/officeart/2005/8/layout/radial1"/>
    <dgm:cxn modelId="{D8D8D484-EE8E-49C0-9959-A88670AB0ABB}" type="presOf" srcId="{7DFD03C6-B986-4DDE-9F81-31BD7FC8AC5F}" destId="{E50C3CDA-B6E7-4723-AD42-676A71ED59CA}" srcOrd="0" destOrd="0" presId="urn:microsoft.com/office/officeart/2005/8/layout/radial1"/>
    <dgm:cxn modelId="{23CD7E89-F0DB-4590-892A-854F5C040B80}" type="presOf" srcId="{B73E5345-06B4-43DC-AD35-0270B60B4742}" destId="{A4ACCD25-E291-4BA8-B158-9021B3A1E04C}" srcOrd="0" destOrd="0" presId="urn:microsoft.com/office/officeart/2005/8/layout/radial1"/>
    <dgm:cxn modelId="{0F51008E-DBAC-42EE-8BDE-5A794747F770}" srcId="{564DAC79-3C8A-4CF7-9BAE-2AE0C3882F7C}" destId="{F5406414-BBCA-4AE8-A358-184D5F38E7BA}" srcOrd="5" destOrd="0" parTransId="{B73E5345-06B4-43DC-AD35-0270B60B4742}" sibTransId="{D1AAD1D3-3C06-4652-B537-BCBC6DE39D1C}"/>
    <dgm:cxn modelId="{20AB1E9D-D14D-4B58-A163-A1A4F9A2F76E}" type="presOf" srcId="{D32F264A-A506-466E-A0F3-B918588C6057}" destId="{3407BD07-52B2-4C58-B548-BAA79064B5A2}" srcOrd="1" destOrd="0" presId="urn:microsoft.com/office/officeart/2005/8/layout/radial1"/>
    <dgm:cxn modelId="{17803D9D-DF88-493D-BC31-5C19A388CD52}" type="presOf" srcId="{7AEA5D2D-D19D-4FA3-B09C-D646D2565FFF}" destId="{E3D79609-2A2D-4523-8289-FEFFEE8F5143}" srcOrd="0" destOrd="0" presId="urn:microsoft.com/office/officeart/2005/8/layout/radial1"/>
    <dgm:cxn modelId="{74CECBA0-A42B-4C5F-B550-19671133B588}" type="presOf" srcId="{B73E5345-06B4-43DC-AD35-0270B60B4742}" destId="{48CB98D4-E323-4748-829C-6418FACB117F}" srcOrd="1" destOrd="0" presId="urn:microsoft.com/office/officeart/2005/8/layout/radial1"/>
    <dgm:cxn modelId="{099E77AA-9EDB-4C74-8B31-6C027478375E}" type="presOf" srcId="{C794F3CA-96D0-489E-9FD9-5D13429B7FAA}" destId="{8B27345B-F46E-4535-B7D1-DADFC8A79B4C}" srcOrd="0" destOrd="0" presId="urn:microsoft.com/office/officeart/2005/8/layout/radial1"/>
    <dgm:cxn modelId="{6A1CD4B5-7AB9-4848-8ACB-AB7A95E69357}" type="presOf" srcId="{5A7E0343-F068-4562-B0D0-F3104EE7F2FE}" destId="{D9AD5ACD-1E63-4DF9-A970-6EB40A6FDC4F}" srcOrd="1" destOrd="0" presId="urn:microsoft.com/office/officeart/2005/8/layout/radial1"/>
    <dgm:cxn modelId="{9AEC8FB9-6116-4160-AE3E-0F706EB976B8}" srcId="{2E58C2A6-C950-4CBC-B9B3-DEE6F0241F99}" destId="{564DAC79-3C8A-4CF7-9BAE-2AE0C3882F7C}" srcOrd="0" destOrd="0" parTransId="{31CC2E5D-9DC8-4685-B634-5938A6AECC12}" sibTransId="{089649ED-1098-404B-B9BA-5C568E76992A}"/>
    <dgm:cxn modelId="{1C4DEABF-200E-4A74-97EC-FEF5E1CD7D9A}" type="presOf" srcId="{FE00ADC1-D688-4E09-ACC8-1910459655C8}" destId="{D872C083-3DB5-46A3-9042-AA4DFC2EB33F}" srcOrd="0" destOrd="0" presId="urn:microsoft.com/office/officeart/2005/8/layout/radial1"/>
    <dgm:cxn modelId="{5027FEBF-040F-447B-B61E-79D49453B312}" srcId="{564DAC79-3C8A-4CF7-9BAE-2AE0C3882F7C}" destId="{3CD1D6F7-85C6-44DE-A17F-9F7A44208BD6}" srcOrd="4" destOrd="0" parTransId="{7DFD03C6-B986-4DDE-9F81-31BD7FC8AC5F}" sibTransId="{69D3839C-992B-4089-96AB-B743DADD5EE8}"/>
    <dgm:cxn modelId="{FB6FF3D4-49A9-4330-912B-A2BC095B48B7}" type="presOf" srcId="{9DF920A2-6E19-45D9-8772-4F908858E08A}" destId="{E4EB0356-2FB0-44D7-B7E0-3223C5A184B4}" srcOrd="1" destOrd="0" presId="urn:microsoft.com/office/officeart/2005/8/layout/radial1"/>
    <dgm:cxn modelId="{2E57F5D4-D8A6-4486-9292-2934D1EBF37B}" srcId="{564DAC79-3C8A-4CF7-9BAE-2AE0C3882F7C}" destId="{C794F3CA-96D0-489E-9FD9-5D13429B7FAA}" srcOrd="1" destOrd="0" parTransId="{36594706-48F7-459B-858D-E1465C5811B3}" sibTransId="{636D98EE-31AF-43AF-9B79-B1FAAA551C0E}"/>
    <dgm:cxn modelId="{C166A4D5-4F52-4828-8472-5A31F02911B1}" type="presOf" srcId="{D32F264A-A506-466E-A0F3-B918588C6057}" destId="{525C1517-24A9-41A2-A7EA-73868A61954C}" srcOrd="0" destOrd="0" presId="urn:microsoft.com/office/officeart/2005/8/layout/radial1"/>
    <dgm:cxn modelId="{53AD3CDD-8610-4723-B91D-747F8E0801C8}" srcId="{564DAC79-3C8A-4CF7-9BAE-2AE0C3882F7C}" destId="{AAE1E179-2CCD-4EE0-B3A8-ABF41941AD5B}" srcOrd="3" destOrd="0" parTransId="{FE00ADC1-D688-4E09-ACC8-1910459655C8}" sibTransId="{C3CBCEDC-0553-4971-9C8B-C55B6F61E593}"/>
    <dgm:cxn modelId="{DEDC83F3-C171-4D89-9383-80701D73595F}" type="presOf" srcId="{FE00ADC1-D688-4E09-ACC8-1910459655C8}" destId="{003F483C-DFD4-4ADB-9CB3-9F7FE6B9B50C}" srcOrd="1" destOrd="0" presId="urn:microsoft.com/office/officeart/2005/8/layout/radial1"/>
    <dgm:cxn modelId="{872DCDFC-A104-4098-9F3D-0F148C599557}" srcId="{564DAC79-3C8A-4CF7-9BAE-2AE0C3882F7C}" destId="{7AEA5D2D-D19D-4FA3-B09C-D646D2565FFF}" srcOrd="0" destOrd="0" parTransId="{D32F264A-A506-466E-A0F3-B918588C6057}" sibTransId="{A4EEAB45-0FB3-4660-A3B0-00C65A5BC53E}"/>
    <dgm:cxn modelId="{AFC0F6A8-D741-4531-AA2D-75F5EB955E6E}" type="presParOf" srcId="{8092D1B1-0623-444C-9CFF-7B2B9C1E5F2D}" destId="{A834B515-1DE4-4EE8-9668-CD323858A1AC}" srcOrd="0" destOrd="0" presId="urn:microsoft.com/office/officeart/2005/8/layout/radial1"/>
    <dgm:cxn modelId="{22F49A61-52C2-4C23-B677-7A5F2336D5F8}" type="presParOf" srcId="{8092D1B1-0623-444C-9CFF-7B2B9C1E5F2D}" destId="{525C1517-24A9-41A2-A7EA-73868A61954C}" srcOrd="1" destOrd="0" presId="urn:microsoft.com/office/officeart/2005/8/layout/radial1"/>
    <dgm:cxn modelId="{55B95B45-B25D-4C72-92A5-E02DDEB86330}" type="presParOf" srcId="{525C1517-24A9-41A2-A7EA-73868A61954C}" destId="{3407BD07-52B2-4C58-B548-BAA79064B5A2}" srcOrd="0" destOrd="0" presId="urn:microsoft.com/office/officeart/2005/8/layout/radial1"/>
    <dgm:cxn modelId="{ABA939F3-B36A-4E1A-B998-6C3B3BA821A7}" type="presParOf" srcId="{8092D1B1-0623-444C-9CFF-7B2B9C1E5F2D}" destId="{E3D79609-2A2D-4523-8289-FEFFEE8F5143}" srcOrd="2" destOrd="0" presId="urn:microsoft.com/office/officeart/2005/8/layout/radial1"/>
    <dgm:cxn modelId="{532AA2F1-898D-4437-9957-061461B26212}" type="presParOf" srcId="{8092D1B1-0623-444C-9CFF-7B2B9C1E5F2D}" destId="{926B8370-2DDA-4EFB-AADB-2A9EE218C069}" srcOrd="3" destOrd="0" presId="urn:microsoft.com/office/officeart/2005/8/layout/radial1"/>
    <dgm:cxn modelId="{F6271E7C-78CE-4B43-BF62-91B0F007910E}" type="presParOf" srcId="{926B8370-2DDA-4EFB-AADB-2A9EE218C069}" destId="{2AA8EAC6-E1D0-4A4F-B66C-996CDE395DF3}" srcOrd="0" destOrd="0" presId="urn:microsoft.com/office/officeart/2005/8/layout/radial1"/>
    <dgm:cxn modelId="{B2A4DD42-8B4D-4809-B04A-96FD9275889D}" type="presParOf" srcId="{8092D1B1-0623-444C-9CFF-7B2B9C1E5F2D}" destId="{8B27345B-F46E-4535-B7D1-DADFC8A79B4C}" srcOrd="4" destOrd="0" presId="urn:microsoft.com/office/officeart/2005/8/layout/radial1"/>
    <dgm:cxn modelId="{687ABDBB-7F39-446E-8758-217970AFDFC1}" type="presParOf" srcId="{8092D1B1-0623-444C-9CFF-7B2B9C1E5F2D}" destId="{5E698396-D5F8-4C2E-9F2A-965AE88C204C}" srcOrd="5" destOrd="0" presId="urn:microsoft.com/office/officeart/2005/8/layout/radial1"/>
    <dgm:cxn modelId="{12EA5729-59F9-48D2-902B-02633E0BB332}" type="presParOf" srcId="{5E698396-D5F8-4C2E-9F2A-965AE88C204C}" destId="{3CD50267-4B3D-4C35-995F-305030A215FA}" srcOrd="0" destOrd="0" presId="urn:microsoft.com/office/officeart/2005/8/layout/radial1"/>
    <dgm:cxn modelId="{8129F8BC-BB1E-4819-923C-8633F3CC1AA2}" type="presParOf" srcId="{8092D1B1-0623-444C-9CFF-7B2B9C1E5F2D}" destId="{B14B923E-7656-4A0C-9F8E-789D993F1D40}" srcOrd="6" destOrd="0" presId="urn:microsoft.com/office/officeart/2005/8/layout/radial1"/>
    <dgm:cxn modelId="{C2F65089-B87E-4B0C-AFB2-E5E55983066F}" type="presParOf" srcId="{8092D1B1-0623-444C-9CFF-7B2B9C1E5F2D}" destId="{D872C083-3DB5-46A3-9042-AA4DFC2EB33F}" srcOrd="7" destOrd="0" presId="urn:microsoft.com/office/officeart/2005/8/layout/radial1"/>
    <dgm:cxn modelId="{8EAEC1DF-1469-4449-B7EC-70E937462FBA}" type="presParOf" srcId="{D872C083-3DB5-46A3-9042-AA4DFC2EB33F}" destId="{003F483C-DFD4-4ADB-9CB3-9F7FE6B9B50C}" srcOrd="0" destOrd="0" presId="urn:microsoft.com/office/officeart/2005/8/layout/radial1"/>
    <dgm:cxn modelId="{EFBCD4BB-6692-4EEF-9DF2-418F6FC1BAAD}" type="presParOf" srcId="{8092D1B1-0623-444C-9CFF-7B2B9C1E5F2D}" destId="{7CA8A4D5-9EDD-4E10-B0D0-8A35243A841B}" srcOrd="8" destOrd="0" presId="urn:microsoft.com/office/officeart/2005/8/layout/radial1"/>
    <dgm:cxn modelId="{9E3BD2D0-6B3F-4519-9C32-66D7B335861E}" type="presParOf" srcId="{8092D1B1-0623-444C-9CFF-7B2B9C1E5F2D}" destId="{E50C3CDA-B6E7-4723-AD42-676A71ED59CA}" srcOrd="9" destOrd="0" presId="urn:microsoft.com/office/officeart/2005/8/layout/radial1"/>
    <dgm:cxn modelId="{AD5E8BE3-F8D3-45EA-A049-E5540A6CD84E}" type="presParOf" srcId="{E50C3CDA-B6E7-4723-AD42-676A71ED59CA}" destId="{3D65240D-1641-4841-80EF-BDBF362B643E}" srcOrd="0" destOrd="0" presId="urn:microsoft.com/office/officeart/2005/8/layout/radial1"/>
    <dgm:cxn modelId="{1912C2EA-DAD8-4696-9252-92BB599F1318}" type="presParOf" srcId="{8092D1B1-0623-444C-9CFF-7B2B9C1E5F2D}" destId="{2B907BDD-3B02-4A36-BF09-9AB74A5C1BE4}" srcOrd="10" destOrd="0" presId="urn:microsoft.com/office/officeart/2005/8/layout/radial1"/>
    <dgm:cxn modelId="{0A7DD688-BB2F-4BA5-A5FA-FF6C51A280D6}" type="presParOf" srcId="{8092D1B1-0623-444C-9CFF-7B2B9C1E5F2D}" destId="{A4ACCD25-E291-4BA8-B158-9021B3A1E04C}" srcOrd="11" destOrd="0" presId="urn:microsoft.com/office/officeart/2005/8/layout/radial1"/>
    <dgm:cxn modelId="{A10B6650-4AD4-4B7D-A0F0-DA322CB7EF50}" type="presParOf" srcId="{A4ACCD25-E291-4BA8-B158-9021B3A1E04C}" destId="{48CB98D4-E323-4748-829C-6418FACB117F}" srcOrd="0" destOrd="0" presId="urn:microsoft.com/office/officeart/2005/8/layout/radial1"/>
    <dgm:cxn modelId="{FE4BCBE7-472E-4D84-AB17-B1695C8EF1C2}" type="presParOf" srcId="{8092D1B1-0623-444C-9CFF-7B2B9C1E5F2D}" destId="{1C43CCB2-24CB-4CF7-86A5-FC5E7D1EF24E}" srcOrd="12" destOrd="0" presId="urn:microsoft.com/office/officeart/2005/8/layout/radial1"/>
    <dgm:cxn modelId="{72F1AF01-0643-494F-8AA9-036DFB85CF81}" type="presParOf" srcId="{8092D1B1-0623-444C-9CFF-7B2B9C1E5F2D}" destId="{46833DF4-F780-44E6-9502-A6E90145A459}" srcOrd="13" destOrd="0" presId="urn:microsoft.com/office/officeart/2005/8/layout/radial1"/>
    <dgm:cxn modelId="{803E6699-9CB5-487D-AC6E-884B2E07B7B3}" type="presParOf" srcId="{46833DF4-F780-44E6-9502-A6E90145A459}" destId="{D9AD5ACD-1E63-4DF9-A970-6EB40A6FDC4F}" srcOrd="0" destOrd="0" presId="urn:microsoft.com/office/officeart/2005/8/layout/radial1"/>
    <dgm:cxn modelId="{8E96E92F-8B55-4EA2-83AD-261C81FEC832}" type="presParOf" srcId="{8092D1B1-0623-444C-9CFF-7B2B9C1E5F2D}" destId="{58CD5968-BDCB-4BED-9234-205CFBF27202}" srcOrd="14" destOrd="0" presId="urn:microsoft.com/office/officeart/2005/8/layout/radial1"/>
    <dgm:cxn modelId="{FE2D3441-DF4E-4B84-9BB8-EB950B9192E1}" type="presParOf" srcId="{8092D1B1-0623-444C-9CFF-7B2B9C1E5F2D}" destId="{10F7DCFC-6FBB-4D61-970B-87B75BF634EA}" srcOrd="15" destOrd="0" presId="urn:microsoft.com/office/officeart/2005/8/layout/radial1"/>
    <dgm:cxn modelId="{8F39478A-7F10-44CE-811F-A143E772F18F}" type="presParOf" srcId="{10F7DCFC-6FBB-4D61-970B-87B75BF634EA}" destId="{E4EB0356-2FB0-44D7-B7E0-3223C5A184B4}" srcOrd="0" destOrd="0" presId="urn:microsoft.com/office/officeart/2005/8/layout/radial1"/>
    <dgm:cxn modelId="{4127A57D-D0F2-470C-9BC8-F825BD190C10}" type="presParOf" srcId="{8092D1B1-0623-444C-9CFF-7B2B9C1E5F2D}" destId="{57DC9D99-4DE1-4AB2-B060-8D5A56DFE0D7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A26C35-E003-4174-BF5A-FD2F5B6D0B24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CA"/>
        </a:p>
      </dgm:t>
    </dgm:pt>
    <dgm:pt modelId="{C89A4D32-F7CA-4D7E-9E2F-2DD2B3614578}">
      <dgm:prSet phldrT="[Texte]"/>
      <dgm:spPr/>
      <dgm:t>
        <a:bodyPr/>
        <a:lstStyle/>
        <a:p>
          <a:r>
            <a:rPr lang="fr-CA" dirty="0"/>
            <a:t>2015-2016</a:t>
          </a:r>
        </a:p>
      </dgm:t>
    </dgm:pt>
    <dgm:pt modelId="{010C1750-B331-40F1-BD19-12FCE6218119}" type="parTrans" cxnId="{586D7E67-F816-42BB-B602-FB1DEE427549}">
      <dgm:prSet/>
      <dgm:spPr/>
      <dgm:t>
        <a:bodyPr/>
        <a:lstStyle/>
        <a:p>
          <a:endParaRPr lang="fr-CA"/>
        </a:p>
      </dgm:t>
    </dgm:pt>
    <dgm:pt modelId="{29729297-DC46-43A1-9737-4CBEDEA1B445}" type="sibTrans" cxnId="{586D7E67-F816-42BB-B602-FB1DEE427549}">
      <dgm:prSet/>
      <dgm:spPr/>
      <dgm:t>
        <a:bodyPr/>
        <a:lstStyle/>
        <a:p>
          <a:endParaRPr lang="fr-CA"/>
        </a:p>
      </dgm:t>
    </dgm:pt>
    <dgm:pt modelId="{551583C3-7D81-4937-B925-8D97646C323F}">
      <dgm:prSet phldrT="[Texte]"/>
      <dgm:spPr/>
      <dgm:t>
        <a:bodyPr/>
        <a:lstStyle/>
        <a:p>
          <a:r>
            <a:rPr lang="fr-CA" b="1" dirty="0"/>
            <a:t>Écriture</a:t>
          </a:r>
          <a:r>
            <a:rPr lang="fr-CA" dirty="0"/>
            <a:t>: À la manière des 40 mini-leçons </a:t>
          </a:r>
        </a:p>
      </dgm:t>
    </dgm:pt>
    <dgm:pt modelId="{15A40115-13E3-4D13-B8A6-B6AB935778F4}" type="parTrans" cxnId="{CF55257C-B628-4A40-9B3B-47EBF373A67E}">
      <dgm:prSet/>
      <dgm:spPr/>
      <dgm:t>
        <a:bodyPr/>
        <a:lstStyle/>
        <a:p>
          <a:endParaRPr lang="fr-CA"/>
        </a:p>
      </dgm:t>
    </dgm:pt>
    <dgm:pt modelId="{662FCA02-4628-4475-982C-31A54867C571}" type="sibTrans" cxnId="{CF55257C-B628-4A40-9B3B-47EBF373A67E}">
      <dgm:prSet/>
      <dgm:spPr/>
      <dgm:t>
        <a:bodyPr/>
        <a:lstStyle/>
        <a:p>
          <a:endParaRPr lang="fr-CA"/>
        </a:p>
      </dgm:t>
    </dgm:pt>
    <dgm:pt modelId="{E888C2D1-B83E-4DC0-8DC2-E53C1982EA20}">
      <dgm:prSet phldrT="[Texte]"/>
      <dgm:spPr/>
      <dgm:t>
        <a:bodyPr/>
        <a:lstStyle/>
        <a:p>
          <a:r>
            <a:rPr lang="fr-CA" dirty="0"/>
            <a:t>2016-2017</a:t>
          </a:r>
        </a:p>
      </dgm:t>
    </dgm:pt>
    <dgm:pt modelId="{89F72EA4-6FAA-44FF-BE4F-62E75F32BE52}" type="parTrans" cxnId="{E4D54356-30F3-4073-8EDF-167270EE6677}">
      <dgm:prSet/>
      <dgm:spPr/>
      <dgm:t>
        <a:bodyPr/>
        <a:lstStyle/>
        <a:p>
          <a:endParaRPr lang="fr-CA"/>
        </a:p>
      </dgm:t>
    </dgm:pt>
    <dgm:pt modelId="{5EAE9992-55B8-4545-8C41-718B3B1FE9CF}" type="sibTrans" cxnId="{E4D54356-30F3-4073-8EDF-167270EE6677}">
      <dgm:prSet/>
      <dgm:spPr/>
      <dgm:t>
        <a:bodyPr/>
        <a:lstStyle/>
        <a:p>
          <a:endParaRPr lang="fr-CA"/>
        </a:p>
      </dgm:t>
    </dgm:pt>
    <dgm:pt modelId="{8DB32F5A-CDE4-4DA0-A7A9-F5524A3CD875}">
      <dgm:prSet phldrT="[Texte]"/>
      <dgm:spPr/>
      <dgm:t>
        <a:bodyPr/>
        <a:lstStyle/>
        <a:p>
          <a:r>
            <a:rPr lang="fr-CA" b="1" dirty="0"/>
            <a:t>Écriture</a:t>
          </a:r>
          <a:r>
            <a:rPr lang="fr-CA" dirty="0"/>
            <a:t>: Module des petits moments 1</a:t>
          </a:r>
          <a:r>
            <a:rPr lang="fr-CA" baseline="30000" dirty="0"/>
            <a:t>ère</a:t>
          </a:r>
          <a:r>
            <a:rPr lang="fr-CA" dirty="0"/>
            <a:t> année, textes informatifs 1</a:t>
          </a:r>
          <a:r>
            <a:rPr lang="fr-CA" baseline="30000" dirty="0"/>
            <a:t>ère</a:t>
          </a:r>
          <a:r>
            <a:rPr lang="fr-CA" dirty="0"/>
            <a:t> année </a:t>
          </a:r>
        </a:p>
      </dgm:t>
    </dgm:pt>
    <dgm:pt modelId="{9AD30246-B839-4AE1-A70A-FA4D05AFF7C5}" type="parTrans" cxnId="{CA5E2788-B31E-4436-BE0F-078067D59A54}">
      <dgm:prSet/>
      <dgm:spPr/>
      <dgm:t>
        <a:bodyPr/>
        <a:lstStyle/>
        <a:p>
          <a:endParaRPr lang="fr-CA"/>
        </a:p>
      </dgm:t>
    </dgm:pt>
    <dgm:pt modelId="{E968CE5B-E50D-441E-AA65-2866F0958A03}" type="sibTrans" cxnId="{CA5E2788-B31E-4436-BE0F-078067D59A54}">
      <dgm:prSet/>
      <dgm:spPr/>
      <dgm:t>
        <a:bodyPr/>
        <a:lstStyle/>
        <a:p>
          <a:endParaRPr lang="fr-CA"/>
        </a:p>
      </dgm:t>
    </dgm:pt>
    <dgm:pt modelId="{FBB75683-79A0-4931-A115-F0E284D20638}">
      <dgm:prSet phldrT="[Texte]"/>
      <dgm:spPr/>
      <dgm:t>
        <a:bodyPr/>
        <a:lstStyle/>
        <a:p>
          <a:r>
            <a:rPr lang="fr-CA" dirty="0"/>
            <a:t>2017-2018</a:t>
          </a:r>
        </a:p>
      </dgm:t>
    </dgm:pt>
    <dgm:pt modelId="{BCA27DA5-44F1-4685-9A2F-E8114F3E1723}" type="parTrans" cxnId="{F5EE091B-9F0E-49AC-9F96-A382949BC4B6}">
      <dgm:prSet/>
      <dgm:spPr/>
      <dgm:t>
        <a:bodyPr/>
        <a:lstStyle/>
        <a:p>
          <a:endParaRPr lang="fr-CA"/>
        </a:p>
      </dgm:t>
    </dgm:pt>
    <dgm:pt modelId="{A6681572-6FE7-40D7-AE85-4C42F041E776}" type="sibTrans" cxnId="{F5EE091B-9F0E-49AC-9F96-A382949BC4B6}">
      <dgm:prSet/>
      <dgm:spPr/>
      <dgm:t>
        <a:bodyPr/>
        <a:lstStyle/>
        <a:p>
          <a:endParaRPr lang="fr-CA"/>
        </a:p>
      </dgm:t>
    </dgm:pt>
    <dgm:pt modelId="{532DE00B-E969-4296-941A-E8C92BBA4B29}">
      <dgm:prSet phldrT="[Texte]"/>
      <dgm:spPr/>
      <dgm:t>
        <a:bodyPr/>
        <a:lstStyle/>
        <a:p>
          <a:r>
            <a:rPr lang="fr-CA" b="1" dirty="0"/>
            <a:t>Écriture</a:t>
          </a:r>
          <a:r>
            <a:rPr lang="fr-CA" dirty="0"/>
            <a:t>: 5 modules (petits moments, séries histoires de fiction réalistes, informatifs 2e, opinion 2</a:t>
          </a:r>
          <a:r>
            <a:rPr lang="fr-CA" baseline="30000" dirty="0"/>
            <a:t>e</a:t>
          </a:r>
          <a:r>
            <a:rPr lang="fr-CA" dirty="0"/>
            <a:t>, poésie)</a:t>
          </a:r>
        </a:p>
      </dgm:t>
    </dgm:pt>
    <dgm:pt modelId="{A7F20188-4936-42E0-B9EC-50EE23071EDC}" type="parTrans" cxnId="{960DAC4C-3E54-4C4E-8523-06B20E6B15BA}">
      <dgm:prSet/>
      <dgm:spPr/>
      <dgm:t>
        <a:bodyPr/>
        <a:lstStyle/>
        <a:p>
          <a:endParaRPr lang="fr-CA"/>
        </a:p>
      </dgm:t>
    </dgm:pt>
    <dgm:pt modelId="{FC4071F9-D08B-44BA-B9BE-A082EEFEC4B1}" type="sibTrans" cxnId="{960DAC4C-3E54-4C4E-8523-06B20E6B15BA}">
      <dgm:prSet/>
      <dgm:spPr/>
      <dgm:t>
        <a:bodyPr/>
        <a:lstStyle/>
        <a:p>
          <a:endParaRPr lang="fr-CA"/>
        </a:p>
      </dgm:t>
    </dgm:pt>
    <dgm:pt modelId="{E3CB8D42-348C-485D-AFEF-AE6DB48080EF}">
      <dgm:prSet/>
      <dgm:spPr/>
      <dgm:t>
        <a:bodyPr/>
        <a:lstStyle/>
        <a:p>
          <a:r>
            <a:rPr lang="fr-CA" dirty="0"/>
            <a:t>2018-2019</a:t>
          </a:r>
        </a:p>
      </dgm:t>
    </dgm:pt>
    <dgm:pt modelId="{963AF2FC-7829-44D2-97FE-8754FFAE3100}" type="parTrans" cxnId="{8C1DFECB-616A-4564-8E89-CB79D3D029BE}">
      <dgm:prSet/>
      <dgm:spPr/>
      <dgm:t>
        <a:bodyPr/>
        <a:lstStyle/>
        <a:p>
          <a:endParaRPr lang="fr-CA"/>
        </a:p>
      </dgm:t>
    </dgm:pt>
    <dgm:pt modelId="{5AB67650-3AEA-49E8-A149-D378DECAC4FB}" type="sibTrans" cxnId="{8C1DFECB-616A-4564-8E89-CB79D3D029BE}">
      <dgm:prSet/>
      <dgm:spPr/>
      <dgm:t>
        <a:bodyPr/>
        <a:lstStyle/>
        <a:p>
          <a:endParaRPr lang="fr-CA"/>
        </a:p>
      </dgm:t>
    </dgm:pt>
    <dgm:pt modelId="{15F436E3-1FA0-4D04-9C82-6465F861D4ED}">
      <dgm:prSet/>
      <dgm:spPr/>
      <dgm:t>
        <a:bodyPr/>
        <a:lstStyle/>
        <a:p>
          <a:r>
            <a:rPr lang="fr-CA" dirty="0"/>
            <a:t>2019-2020</a:t>
          </a:r>
        </a:p>
      </dgm:t>
    </dgm:pt>
    <dgm:pt modelId="{98446A9C-4804-4146-B275-CE5DAE397514}" type="parTrans" cxnId="{DFD7C8DB-9AF3-4DAF-9CFC-716CA79E188F}">
      <dgm:prSet/>
      <dgm:spPr/>
      <dgm:t>
        <a:bodyPr/>
        <a:lstStyle/>
        <a:p>
          <a:endParaRPr lang="fr-CA"/>
        </a:p>
      </dgm:t>
    </dgm:pt>
    <dgm:pt modelId="{D6495AC0-553E-40A6-BF6E-35B71585F082}" type="sibTrans" cxnId="{DFD7C8DB-9AF3-4DAF-9CFC-716CA79E188F}">
      <dgm:prSet/>
      <dgm:spPr/>
      <dgm:t>
        <a:bodyPr/>
        <a:lstStyle/>
        <a:p>
          <a:endParaRPr lang="fr-CA"/>
        </a:p>
      </dgm:t>
    </dgm:pt>
    <dgm:pt modelId="{41F22D77-6DDF-455C-9509-D96564A8A977}">
      <dgm:prSet/>
      <dgm:spPr/>
      <dgm:t>
        <a:bodyPr/>
        <a:lstStyle/>
        <a:p>
          <a:r>
            <a:rPr lang="fr-CA" b="1" dirty="0"/>
            <a:t>Écriture</a:t>
          </a:r>
          <a:r>
            <a:rPr lang="fr-CA" dirty="0"/>
            <a:t>: 5 modules (Narratif 2</a:t>
          </a:r>
          <a:r>
            <a:rPr lang="fr-CA" baseline="30000" dirty="0"/>
            <a:t>e</a:t>
          </a:r>
          <a:r>
            <a:rPr lang="fr-CA" dirty="0"/>
            <a:t>, Informatif 2</a:t>
          </a:r>
          <a:r>
            <a:rPr lang="fr-CA" baseline="30000" dirty="0"/>
            <a:t>e</a:t>
          </a:r>
          <a:r>
            <a:rPr lang="fr-CA" dirty="0"/>
            <a:t>, Opinion 2</a:t>
          </a:r>
          <a:r>
            <a:rPr lang="fr-CA" baseline="30000" dirty="0"/>
            <a:t>e</a:t>
          </a:r>
          <a:r>
            <a:rPr lang="fr-CA" dirty="0"/>
            <a:t>, Narratif 1</a:t>
          </a:r>
          <a:r>
            <a:rPr lang="fr-CA" baseline="30000" dirty="0"/>
            <a:t>ère</a:t>
          </a:r>
          <a:r>
            <a:rPr lang="fr-CA" dirty="0"/>
            <a:t>, Informatif 2</a:t>
          </a:r>
          <a:r>
            <a:rPr lang="fr-CA" baseline="30000" dirty="0"/>
            <a:t>e</a:t>
          </a:r>
          <a:r>
            <a:rPr lang="fr-CA" dirty="0"/>
            <a:t> ) </a:t>
          </a:r>
        </a:p>
      </dgm:t>
    </dgm:pt>
    <dgm:pt modelId="{57D4A2B4-2536-4718-8FF7-BE75D43ADF58}" type="parTrans" cxnId="{A544CFD7-CD92-4E2D-A87F-AAD989E0AEF5}">
      <dgm:prSet/>
      <dgm:spPr/>
      <dgm:t>
        <a:bodyPr/>
        <a:lstStyle/>
        <a:p>
          <a:endParaRPr lang="fr-CA"/>
        </a:p>
      </dgm:t>
    </dgm:pt>
    <dgm:pt modelId="{122391D3-BE26-40A5-8523-D6DFFC3DFFFA}" type="sibTrans" cxnId="{A544CFD7-CD92-4E2D-A87F-AAD989E0AEF5}">
      <dgm:prSet/>
      <dgm:spPr/>
      <dgm:t>
        <a:bodyPr/>
        <a:lstStyle/>
        <a:p>
          <a:endParaRPr lang="fr-CA"/>
        </a:p>
      </dgm:t>
    </dgm:pt>
    <dgm:pt modelId="{63C90787-DEB1-4FEF-A83B-205BCE786553}">
      <dgm:prSet/>
      <dgm:spPr/>
      <dgm:t>
        <a:bodyPr/>
        <a:lstStyle/>
        <a:p>
          <a:r>
            <a:rPr lang="fr-CA" b="1" dirty="0"/>
            <a:t>Lecture</a:t>
          </a:r>
          <a:r>
            <a:rPr lang="fr-CA" dirty="0"/>
            <a:t>: 4 modules + projet pays et animaux, lecture partagée et interactive</a:t>
          </a:r>
        </a:p>
      </dgm:t>
    </dgm:pt>
    <dgm:pt modelId="{2FEA64AF-D5CD-4639-8333-F394BFA09E27}" type="parTrans" cxnId="{65257D52-30AD-4740-92B0-600FBF73939D}">
      <dgm:prSet/>
      <dgm:spPr/>
      <dgm:t>
        <a:bodyPr/>
        <a:lstStyle/>
        <a:p>
          <a:endParaRPr lang="fr-CA"/>
        </a:p>
      </dgm:t>
    </dgm:pt>
    <dgm:pt modelId="{E917E73E-3FD8-4C6C-970E-ECD4F6DA434F}" type="sibTrans" cxnId="{65257D52-30AD-4740-92B0-600FBF73939D}">
      <dgm:prSet/>
      <dgm:spPr/>
      <dgm:t>
        <a:bodyPr/>
        <a:lstStyle/>
        <a:p>
          <a:endParaRPr lang="fr-CA"/>
        </a:p>
      </dgm:t>
    </dgm:pt>
    <dgm:pt modelId="{E7DDE388-BC6C-4052-BFD2-FB61195BA2B0}">
      <dgm:prSet/>
      <dgm:spPr/>
      <dgm:t>
        <a:bodyPr/>
        <a:lstStyle/>
        <a:p>
          <a:r>
            <a:rPr lang="fr-CA" dirty="0"/>
            <a:t>2015-2016</a:t>
          </a:r>
        </a:p>
      </dgm:t>
    </dgm:pt>
    <dgm:pt modelId="{5489CAEC-AFA3-47D7-ABCD-0A86EF2DDCB7}" type="parTrans" cxnId="{216E99CB-F355-40F0-ABBA-C74A900755BE}">
      <dgm:prSet/>
      <dgm:spPr/>
      <dgm:t>
        <a:bodyPr/>
        <a:lstStyle/>
        <a:p>
          <a:endParaRPr lang="fr-CA"/>
        </a:p>
      </dgm:t>
    </dgm:pt>
    <dgm:pt modelId="{347D1DC2-3243-4E8E-98C9-AB281E51C38B}" type="sibTrans" cxnId="{216E99CB-F355-40F0-ABBA-C74A900755BE}">
      <dgm:prSet/>
      <dgm:spPr/>
      <dgm:t>
        <a:bodyPr/>
        <a:lstStyle/>
        <a:p>
          <a:endParaRPr lang="fr-CA"/>
        </a:p>
      </dgm:t>
    </dgm:pt>
    <dgm:pt modelId="{1ABF3181-23FD-46B7-8FFE-8EAAC8CD02EB}">
      <dgm:prSet/>
      <dgm:spPr/>
      <dgm:t>
        <a:bodyPr/>
        <a:lstStyle/>
        <a:p>
          <a:r>
            <a:rPr lang="fr-CA" b="1" dirty="0"/>
            <a:t>Écriture</a:t>
          </a:r>
          <a:r>
            <a:rPr lang="fr-CA" dirty="0"/>
            <a:t>: Lecture des traductions et tentative des petits moments en fin d’année</a:t>
          </a:r>
        </a:p>
      </dgm:t>
    </dgm:pt>
    <dgm:pt modelId="{48CC8C53-E978-4566-B786-BAB91AB00FB5}" type="parTrans" cxnId="{2A612D80-79B4-4D31-969B-95BFA42AA8FD}">
      <dgm:prSet/>
      <dgm:spPr/>
      <dgm:t>
        <a:bodyPr/>
        <a:lstStyle/>
        <a:p>
          <a:endParaRPr lang="fr-CA"/>
        </a:p>
      </dgm:t>
    </dgm:pt>
    <dgm:pt modelId="{ED050F7B-AA49-40CA-BC46-BC5B0D841958}" type="sibTrans" cxnId="{2A612D80-79B4-4D31-969B-95BFA42AA8FD}">
      <dgm:prSet/>
      <dgm:spPr/>
      <dgm:t>
        <a:bodyPr/>
        <a:lstStyle/>
        <a:p>
          <a:endParaRPr lang="fr-CA"/>
        </a:p>
      </dgm:t>
    </dgm:pt>
    <dgm:pt modelId="{0186CA15-F66E-4C9C-BE2E-A20E7E651D5C}">
      <dgm:prSet phldrT="[Texte]"/>
      <dgm:spPr/>
      <dgm:t>
        <a:bodyPr/>
        <a:lstStyle/>
        <a:p>
          <a:r>
            <a:rPr lang="fr-CA" b="1" dirty="0"/>
            <a:t>DMEDC mai 2016</a:t>
          </a:r>
        </a:p>
      </dgm:t>
    </dgm:pt>
    <dgm:pt modelId="{7A9CEC99-FFEC-46E9-BF6F-05EC0179BEC1}" type="parTrans" cxnId="{9749BF33-B5FC-48FD-AAA9-E0A2819E7AF5}">
      <dgm:prSet/>
      <dgm:spPr/>
      <dgm:t>
        <a:bodyPr/>
        <a:lstStyle/>
        <a:p>
          <a:endParaRPr lang="fr-CA"/>
        </a:p>
      </dgm:t>
    </dgm:pt>
    <dgm:pt modelId="{F2DF329E-EE08-444E-9854-77AA597FD548}" type="sibTrans" cxnId="{9749BF33-B5FC-48FD-AAA9-E0A2819E7AF5}">
      <dgm:prSet/>
      <dgm:spPr/>
      <dgm:t>
        <a:bodyPr/>
        <a:lstStyle/>
        <a:p>
          <a:endParaRPr lang="fr-CA"/>
        </a:p>
      </dgm:t>
    </dgm:pt>
    <dgm:pt modelId="{9725DBA3-F82A-43F3-944C-FEC32A4EF38E}">
      <dgm:prSet/>
      <dgm:spPr/>
      <dgm:t>
        <a:bodyPr/>
        <a:lstStyle/>
        <a:p>
          <a:r>
            <a:rPr lang="fr-CA" b="1" dirty="0"/>
            <a:t>Écriture</a:t>
          </a:r>
          <a:r>
            <a:rPr lang="fr-CA" dirty="0"/>
            <a:t>: 3 modules complets  + textes sur demande après chacun, début en écriture partagée et interactive</a:t>
          </a:r>
        </a:p>
      </dgm:t>
    </dgm:pt>
    <dgm:pt modelId="{792FB2F9-B7BB-4FD2-846A-B533F65E9FB3}" type="parTrans" cxnId="{707DAC27-8F9A-4A97-A851-05843319577D}">
      <dgm:prSet/>
      <dgm:spPr/>
      <dgm:t>
        <a:bodyPr/>
        <a:lstStyle/>
        <a:p>
          <a:endParaRPr lang="fr-CA"/>
        </a:p>
      </dgm:t>
    </dgm:pt>
    <dgm:pt modelId="{E3C8CE39-4DAA-4AEA-8E02-F95CE5557F25}" type="sibTrans" cxnId="{707DAC27-8F9A-4A97-A851-05843319577D}">
      <dgm:prSet/>
      <dgm:spPr/>
      <dgm:t>
        <a:bodyPr/>
        <a:lstStyle/>
        <a:p>
          <a:endParaRPr lang="fr-CA"/>
        </a:p>
      </dgm:t>
    </dgm:pt>
    <dgm:pt modelId="{DB6D0D2B-5638-4296-BF25-9D47DFA4E744}">
      <dgm:prSet/>
      <dgm:spPr/>
      <dgm:t>
        <a:bodyPr/>
        <a:lstStyle/>
        <a:p>
          <a:r>
            <a:rPr lang="fr-CA" b="1" dirty="0"/>
            <a:t>Lecture</a:t>
          </a:r>
          <a:r>
            <a:rPr lang="fr-CA" dirty="0"/>
            <a:t>: 3 modules et intégration des études (4 semaines) avant et entre les modules, lecture partagée et interactive</a:t>
          </a:r>
        </a:p>
      </dgm:t>
    </dgm:pt>
    <dgm:pt modelId="{24782611-B17A-446C-ABE2-A4AB104F0A3E}" type="parTrans" cxnId="{B58067E9-0C8E-4977-A1FB-E312316643BD}">
      <dgm:prSet/>
      <dgm:spPr/>
      <dgm:t>
        <a:bodyPr/>
        <a:lstStyle/>
        <a:p>
          <a:endParaRPr lang="fr-CA"/>
        </a:p>
      </dgm:t>
    </dgm:pt>
    <dgm:pt modelId="{5A160AF2-F6B6-4EB7-9D1F-ECA671479E08}" type="sibTrans" cxnId="{B58067E9-0C8E-4977-A1FB-E312316643BD}">
      <dgm:prSet/>
      <dgm:spPr/>
      <dgm:t>
        <a:bodyPr/>
        <a:lstStyle/>
        <a:p>
          <a:endParaRPr lang="fr-CA"/>
        </a:p>
      </dgm:t>
    </dgm:pt>
    <dgm:pt modelId="{ABF60E62-2032-4B02-833F-8F0353CFE29E}">
      <dgm:prSet/>
      <dgm:spPr/>
      <dgm:t>
        <a:bodyPr/>
        <a:lstStyle/>
        <a:p>
          <a:r>
            <a:rPr lang="fr-CA" b="1" dirty="0"/>
            <a:t>Lecture</a:t>
          </a:r>
          <a:r>
            <a:rPr lang="fr-CA" dirty="0"/>
            <a:t>: Pas de changement</a:t>
          </a:r>
        </a:p>
      </dgm:t>
    </dgm:pt>
    <dgm:pt modelId="{BF459EF2-F525-4A32-A7E5-5AF0E1E55C1A}" type="parTrans" cxnId="{3B017C23-80E1-4289-BD5A-76D3B8F9AEC8}">
      <dgm:prSet/>
      <dgm:spPr/>
      <dgm:t>
        <a:bodyPr/>
        <a:lstStyle/>
        <a:p>
          <a:endParaRPr lang="fr-CA"/>
        </a:p>
      </dgm:t>
    </dgm:pt>
    <dgm:pt modelId="{E4038167-2228-4C88-9D1D-F0586BEBF27A}" type="sibTrans" cxnId="{3B017C23-80E1-4289-BD5A-76D3B8F9AEC8}">
      <dgm:prSet/>
      <dgm:spPr/>
      <dgm:t>
        <a:bodyPr/>
        <a:lstStyle/>
        <a:p>
          <a:endParaRPr lang="fr-CA"/>
        </a:p>
      </dgm:t>
    </dgm:pt>
    <dgm:pt modelId="{7D6E3B83-0A9D-4335-950B-AD40C74323CC}">
      <dgm:prSet phldrT="[Texte]"/>
      <dgm:spPr/>
      <dgm:t>
        <a:bodyPr/>
        <a:lstStyle/>
        <a:p>
          <a:r>
            <a:rPr lang="fr-CA" b="1" dirty="0"/>
            <a:t>Lecture</a:t>
          </a:r>
          <a:r>
            <a:rPr lang="fr-CA" dirty="0"/>
            <a:t>: tentative d’un module narratif et poursuite de mes pratiques avec la littérature jeunesse</a:t>
          </a:r>
        </a:p>
      </dgm:t>
    </dgm:pt>
    <dgm:pt modelId="{F6B7F3C4-5D0A-4C03-AEE0-FD3291B5ED46}" type="parTrans" cxnId="{F875BA7E-92F4-4DD7-ABBB-F2C9D0E79A31}">
      <dgm:prSet/>
      <dgm:spPr/>
      <dgm:t>
        <a:bodyPr/>
        <a:lstStyle/>
        <a:p>
          <a:endParaRPr lang="fr-CA"/>
        </a:p>
      </dgm:t>
    </dgm:pt>
    <dgm:pt modelId="{6504BCFB-F289-43B9-892D-DCD28FE34D33}" type="sibTrans" cxnId="{F875BA7E-92F4-4DD7-ABBB-F2C9D0E79A31}">
      <dgm:prSet/>
      <dgm:spPr/>
      <dgm:t>
        <a:bodyPr/>
        <a:lstStyle/>
        <a:p>
          <a:endParaRPr lang="fr-CA"/>
        </a:p>
      </dgm:t>
    </dgm:pt>
    <dgm:pt modelId="{B6A705F1-9BA8-4C0B-9AA7-6AA7BE787ECA}">
      <dgm:prSet phldrT="[Texte]"/>
      <dgm:spPr/>
      <dgm:t>
        <a:bodyPr/>
        <a:lstStyle/>
        <a:p>
          <a:r>
            <a:rPr lang="fr-CA" b="1" dirty="0"/>
            <a:t>TCRWP New York juin 2017 en lecture </a:t>
          </a:r>
        </a:p>
      </dgm:t>
    </dgm:pt>
    <dgm:pt modelId="{D96C319C-2744-42C0-ABEF-1A8488D9E405}" type="parTrans" cxnId="{5127DB5A-BEF1-46B7-97AD-2F703D9031F3}">
      <dgm:prSet/>
      <dgm:spPr/>
      <dgm:t>
        <a:bodyPr/>
        <a:lstStyle/>
        <a:p>
          <a:endParaRPr lang="fr-CA"/>
        </a:p>
      </dgm:t>
    </dgm:pt>
    <dgm:pt modelId="{0793CEAB-B610-4B18-BB38-55FFA2A350ED}" type="sibTrans" cxnId="{5127DB5A-BEF1-46B7-97AD-2F703D9031F3}">
      <dgm:prSet/>
      <dgm:spPr/>
      <dgm:t>
        <a:bodyPr/>
        <a:lstStyle/>
        <a:p>
          <a:endParaRPr lang="fr-CA"/>
        </a:p>
      </dgm:t>
    </dgm:pt>
    <dgm:pt modelId="{D0A58190-0AB6-46AD-AD4B-1093C8CA55D4}">
      <dgm:prSet/>
      <dgm:spPr/>
      <dgm:t>
        <a:bodyPr/>
        <a:lstStyle/>
        <a:p>
          <a:r>
            <a:rPr lang="fr-CA" b="1" dirty="0"/>
            <a:t>L’école À l’Orée-du-Bois est choisie par DMEDC pour un projet de formation avec le TC pour 3 ans, TCRWP New York juin 2019 en lecture </a:t>
          </a:r>
        </a:p>
      </dgm:t>
    </dgm:pt>
    <dgm:pt modelId="{62393AE6-0AA9-4783-9134-2CBE84606AD9}" type="parTrans" cxnId="{53935810-831F-44D2-B415-0A88909F7BE3}">
      <dgm:prSet/>
      <dgm:spPr/>
      <dgm:t>
        <a:bodyPr/>
        <a:lstStyle/>
        <a:p>
          <a:endParaRPr lang="fr-CA"/>
        </a:p>
      </dgm:t>
    </dgm:pt>
    <dgm:pt modelId="{BCD7C9E5-6417-4129-8A0E-78784DBC704E}" type="sibTrans" cxnId="{53935810-831F-44D2-B415-0A88909F7BE3}">
      <dgm:prSet/>
      <dgm:spPr/>
      <dgm:t>
        <a:bodyPr/>
        <a:lstStyle/>
        <a:p>
          <a:endParaRPr lang="fr-CA"/>
        </a:p>
      </dgm:t>
    </dgm:pt>
    <dgm:pt modelId="{9CB8E50D-6B53-467F-9656-2D57154D2E28}">
      <dgm:prSet/>
      <dgm:spPr/>
      <dgm:t>
        <a:bodyPr/>
        <a:lstStyle/>
        <a:p>
          <a:r>
            <a:rPr lang="fr-CA" b="1" dirty="0"/>
            <a:t>3 jours de formation à l’école par Amanda Hartman (entretiens, petits groupes), 2 formations de Martine </a:t>
          </a:r>
          <a:r>
            <a:rPr lang="fr-CA" b="1" dirty="0" err="1"/>
            <a:t>Arpin</a:t>
          </a:r>
          <a:r>
            <a:rPr lang="fr-CA" b="1" dirty="0"/>
            <a:t> (autonomie et entretiens), soutien D’Yves Nadon pour les entretiens</a:t>
          </a:r>
        </a:p>
      </dgm:t>
    </dgm:pt>
    <dgm:pt modelId="{38CD757C-6EF2-4C5A-9B8B-2D10255B830B}" type="parTrans" cxnId="{7C3E7488-4D90-48B0-B343-B2B8861FF813}">
      <dgm:prSet/>
      <dgm:spPr/>
      <dgm:t>
        <a:bodyPr/>
        <a:lstStyle/>
        <a:p>
          <a:endParaRPr lang="fr-CA"/>
        </a:p>
      </dgm:t>
    </dgm:pt>
    <dgm:pt modelId="{762787F3-0415-42BF-9E22-C1E1755452B7}" type="sibTrans" cxnId="{7C3E7488-4D90-48B0-B343-B2B8861FF813}">
      <dgm:prSet/>
      <dgm:spPr/>
      <dgm:t>
        <a:bodyPr/>
        <a:lstStyle/>
        <a:p>
          <a:endParaRPr lang="fr-CA"/>
        </a:p>
      </dgm:t>
    </dgm:pt>
    <dgm:pt modelId="{CD26388C-C979-467F-A1E6-FD0FF6B0745C}">
      <dgm:prSet phldrT="[Texte]"/>
      <dgm:spPr/>
      <dgm:t>
        <a:bodyPr/>
        <a:lstStyle/>
        <a:p>
          <a:r>
            <a:rPr lang="fr-CA" b="1" dirty="0"/>
            <a:t>Lecture</a:t>
          </a:r>
          <a:r>
            <a:rPr lang="fr-CA" dirty="0"/>
            <a:t>: 4 modules + projets pays et animaux, lecture partagée et interactive</a:t>
          </a:r>
        </a:p>
      </dgm:t>
    </dgm:pt>
    <dgm:pt modelId="{7AB5BC39-E415-4F7C-BC1C-6281DCEF3A87}" type="parTrans" cxnId="{ACDCF628-7F01-4EE9-9555-EEC2E51C5F81}">
      <dgm:prSet/>
      <dgm:spPr/>
      <dgm:t>
        <a:bodyPr/>
        <a:lstStyle/>
        <a:p>
          <a:endParaRPr lang="fr-CA"/>
        </a:p>
      </dgm:t>
    </dgm:pt>
    <dgm:pt modelId="{CDC8335E-82AF-46CD-8DB9-4ADFC254C509}" type="sibTrans" cxnId="{ACDCF628-7F01-4EE9-9555-EEC2E51C5F81}">
      <dgm:prSet/>
      <dgm:spPr/>
      <dgm:t>
        <a:bodyPr/>
        <a:lstStyle/>
        <a:p>
          <a:endParaRPr lang="fr-CA"/>
        </a:p>
      </dgm:t>
    </dgm:pt>
    <dgm:pt modelId="{5949E1E7-B344-47DF-9D7E-2492B6800D40}">
      <dgm:prSet phldrT="[Texte]"/>
      <dgm:spPr/>
      <dgm:t>
        <a:bodyPr/>
        <a:lstStyle/>
        <a:p>
          <a:r>
            <a:rPr lang="fr-CA" b="1" dirty="0"/>
            <a:t>DMEDC mai 2018</a:t>
          </a:r>
        </a:p>
      </dgm:t>
    </dgm:pt>
    <dgm:pt modelId="{A026192B-7EDA-43F5-A995-83441919EFFC}" type="sibTrans" cxnId="{E3B3421F-2412-43B7-8564-2D07D7566BC6}">
      <dgm:prSet/>
      <dgm:spPr/>
      <dgm:t>
        <a:bodyPr/>
        <a:lstStyle/>
        <a:p>
          <a:endParaRPr lang="fr-CA"/>
        </a:p>
      </dgm:t>
    </dgm:pt>
    <dgm:pt modelId="{57CBABFB-433F-4C02-AFE6-039F63397A5F}" type="parTrans" cxnId="{E3B3421F-2412-43B7-8564-2D07D7566BC6}">
      <dgm:prSet/>
      <dgm:spPr/>
      <dgm:t>
        <a:bodyPr/>
        <a:lstStyle/>
        <a:p>
          <a:endParaRPr lang="fr-CA"/>
        </a:p>
      </dgm:t>
    </dgm:pt>
    <dgm:pt modelId="{D7F66443-A194-467B-B0B1-E1C4DB5510E9}">
      <dgm:prSet phldrT="[Texte]"/>
      <dgm:spPr/>
      <dgm:t>
        <a:bodyPr/>
        <a:lstStyle/>
        <a:p>
          <a:r>
            <a:rPr lang="fr-CA" b="1" dirty="0"/>
            <a:t>Lecture</a:t>
          </a:r>
          <a:r>
            <a:rPr lang="fr-CA" dirty="0"/>
            <a:t>: Littérature jeunesse, études d’auteur, différents projets intégrant les livres</a:t>
          </a:r>
        </a:p>
      </dgm:t>
    </dgm:pt>
    <dgm:pt modelId="{CBEA1967-3EAD-46E4-BE75-BB9A512BFA3D}" type="parTrans" cxnId="{2566E3B2-DB4C-4DB0-9C7E-F573D883EC71}">
      <dgm:prSet/>
      <dgm:spPr/>
      <dgm:t>
        <a:bodyPr/>
        <a:lstStyle/>
        <a:p>
          <a:endParaRPr lang="fr-CA"/>
        </a:p>
      </dgm:t>
    </dgm:pt>
    <dgm:pt modelId="{84379D0D-430D-4ADE-B882-D70D9A67BD67}" type="sibTrans" cxnId="{2566E3B2-DB4C-4DB0-9C7E-F573D883EC71}">
      <dgm:prSet/>
      <dgm:spPr/>
      <dgm:t>
        <a:bodyPr/>
        <a:lstStyle/>
        <a:p>
          <a:endParaRPr lang="fr-CA"/>
        </a:p>
      </dgm:t>
    </dgm:pt>
    <dgm:pt modelId="{4CA09FA4-70C9-4620-B715-B30D60DFC373}">
      <dgm:prSet phldrT="[Texte]"/>
      <dgm:spPr/>
      <dgm:t>
        <a:bodyPr/>
        <a:lstStyle/>
        <a:p>
          <a:r>
            <a:rPr lang="fr-CA" dirty="0"/>
            <a:t>Collègues (Josée et Martine) bien motivées par le congrès DMEDC en mai 2015 qui me donne le goût de découvrir les ateliers d’écriture et faire des changements de pratique</a:t>
          </a:r>
        </a:p>
      </dgm:t>
    </dgm:pt>
    <dgm:pt modelId="{96C8A62C-FC3A-45DF-BB08-A9F648E24682}" type="parTrans" cxnId="{82A815AF-0121-4923-9D17-FB0EC0050B09}">
      <dgm:prSet/>
      <dgm:spPr/>
      <dgm:t>
        <a:bodyPr/>
        <a:lstStyle/>
        <a:p>
          <a:endParaRPr lang="fr-CA"/>
        </a:p>
      </dgm:t>
    </dgm:pt>
    <dgm:pt modelId="{A8057D61-46E4-48A2-A16F-662ACDFBA867}" type="sibTrans" cxnId="{82A815AF-0121-4923-9D17-FB0EC0050B09}">
      <dgm:prSet/>
      <dgm:spPr/>
      <dgm:t>
        <a:bodyPr/>
        <a:lstStyle/>
        <a:p>
          <a:endParaRPr lang="fr-CA"/>
        </a:p>
      </dgm:t>
    </dgm:pt>
    <dgm:pt modelId="{1EDB006F-7723-4750-9A8D-6B630B4ED01F}">
      <dgm:prSet/>
      <dgm:spPr/>
      <dgm:t>
        <a:bodyPr/>
        <a:lstStyle/>
        <a:p>
          <a:r>
            <a:rPr lang="fr-CA" dirty="0"/>
            <a:t>Jasette du livre, Intégration des histoires racontées et étude des mots et de la langue (orthographe, grammaire, règles orthographiques…)</a:t>
          </a:r>
        </a:p>
      </dgm:t>
    </dgm:pt>
    <dgm:pt modelId="{820B418A-B04A-4CF2-84F1-3EF7FD3C1A62}" type="parTrans" cxnId="{ADC5C3AA-BCE9-4F4A-BC84-8840171C4BED}">
      <dgm:prSet/>
      <dgm:spPr/>
      <dgm:t>
        <a:bodyPr/>
        <a:lstStyle/>
        <a:p>
          <a:endParaRPr lang="fr-CA"/>
        </a:p>
      </dgm:t>
    </dgm:pt>
    <dgm:pt modelId="{F1AECDC2-7244-4D73-BABD-A5800C7EF34C}" type="sibTrans" cxnId="{ADC5C3AA-BCE9-4F4A-BC84-8840171C4BED}">
      <dgm:prSet/>
      <dgm:spPr/>
      <dgm:t>
        <a:bodyPr/>
        <a:lstStyle/>
        <a:p>
          <a:endParaRPr lang="fr-CA"/>
        </a:p>
      </dgm:t>
    </dgm:pt>
    <dgm:pt modelId="{F2F8C4D2-F081-4A91-9348-81B0D896994D}">
      <dgm:prSet/>
      <dgm:spPr/>
      <dgm:t>
        <a:bodyPr/>
        <a:lstStyle/>
        <a:p>
          <a:r>
            <a:rPr lang="fr-CA" dirty="0"/>
            <a:t>Jasette du livre, Étude des mots (orthographe)</a:t>
          </a:r>
        </a:p>
      </dgm:t>
    </dgm:pt>
    <dgm:pt modelId="{8278FE55-F80C-4E90-A83D-1563EC04C626}" type="parTrans" cxnId="{37726DB2-F357-46FD-A0E6-7167CEE95201}">
      <dgm:prSet/>
      <dgm:spPr/>
      <dgm:t>
        <a:bodyPr/>
        <a:lstStyle/>
        <a:p>
          <a:endParaRPr lang="fr-CA"/>
        </a:p>
      </dgm:t>
    </dgm:pt>
    <dgm:pt modelId="{FF67B8C6-1480-4FED-BD07-B101A4DFA055}" type="sibTrans" cxnId="{37726DB2-F357-46FD-A0E6-7167CEE95201}">
      <dgm:prSet/>
      <dgm:spPr/>
      <dgm:t>
        <a:bodyPr/>
        <a:lstStyle/>
        <a:p>
          <a:endParaRPr lang="fr-CA"/>
        </a:p>
      </dgm:t>
    </dgm:pt>
    <dgm:pt modelId="{54257868-C8BA-42AF-AE6F-FAFB49B91E1C}">
      <dgm:prSet phldrT="[Texte]"/>
      <dgm:spPr/>
      <dgm:t>
        <a:bodyPr/>
        <a:lstStyle/>
        <a:p>
          <a:r>
            <a:rPr lang="fr-CA" dirty="0"/>
            <a:t>Jasette du livre, étude des mots (orthographe)</a:t>
          </a:r>
        </a:p>
      </dgm:t>
    </dgm:pt>
    <dgm:pt modelId="{43471E73-6781-4D90-B21F-36C951D48BA7}" type="parTrans" cxnId="{E656CC3C-6E48-4404-ADA7-39334F9C207A}">
      <dgm:prSet/>
      <dgm:spPr/>
      <dgm:t>
        <a:bodyPr/>
        <a:lstStyle/>
        <a:p>
          <a:endParaRPr lang="fr-CA"/>
        </a:p>
      </dgm:t>
    </dgm:pt>
    <dgm:pt modelId="{895FD45D-6469-4F01-97F0-38F79FFD29C9}" type="sibTrans" cxnId="{E656CC3C-6E48-4404-ADA7-39334F9C207A}">
      <dgm:prSet/>
      <dgm:spPr/>
      <dgm:t>
        <a:bodyPr/>
        <a:lstStyle/>
        <a:p>
          <a:endParaRPr lang="fr-CA"/>
        </a:p>
      </dgm:t>
    </dgm:pt>
    <dgm:pt modelId="{1A0ABAA2-0381-4550-B022-4B89DE849347}">
      <dgm:prSet/>
      <dgm:spPr/>
      <dgm:t>
        <a:bodyPr/>
        <a:lstStyle/>
        <a:p>
          <a:r>
            <a:rPr lang="fr-FR" dirty="0"/>
            <a:t>2020-2021</a:t>
          </a:r>
        </a:p>
      </dgm:t>
    </dgm:pt>
    <dgm:pt modelId="{D126A523-C6A7-4EC0-8732-FE64C575C686}" type="sibTrans" cxnId="{6680BF7E-826E-4545-8631-1D5ADF304239}">
      <dgm:prSet/>
      <dgm:spPr/>
      <dgm:t>
        <a:bodyPr/>
        <a:lstStyle/>
        <a:p>
          <a:endParaRPr lang="fr-FR"/>
        </a:p>
      </dgm:t>
    </dgm:pt>
    <dgm:pt modelId="{776B8A0B-BB63-41FA-9872-23C39E892FB2}" type="parTrans" cxnId="{6680BF7E-826E-4545-8631-1D5ADF304239}">
      <dgm:prSet/>
      <dgm:spPr/>
      <dgm:t>
        <a:bodyPr/>
        <a:lstStyle/>
        <a:p>
          <a:endParaRPr lang="fr-FR"/>
        </a:p>
      </dgm:t>
    </dgm:pt>
    <dgm:pt modelId="{81D08C28-0E97-4005-9005-65110BE3D273}">
      <dgm:prSet/>
      <dgm:spPr/>
      <dgm:t>
        <a:bodyPr/>
        <a:lstStyle/>
        <a:p>
          <a:r>
            <a:rPr lang="fr-CA" b="1" dirty="0"/>
            <a:t>Écriture</a:t>
          </a:r>
          <a:r>
            <a:rPr lang="fr-CA" dirty="0"/>
            <a:t>: 5 modules complets (dont la poésie) + textes sur demande après chacun, début en écriture partagée et interactive</a:t>
          </a:r>
          <a:endParaRPr lang="fr-FR" dirty="0"/>
        </a:p>
      </dgm:t>
    </dgm:pt>
    <dgm:pt modelId="{BA9FD90E-9D11-4D3F-94E4-CDF88A7548B5}" type="sibTrans" cxnId="{1C21EBCB-70F8-4571-8E15-3D3D61F94526}">
      <dgm:prSet/>
      <dgm:spPr/>
      <dgm:t>
        <a:bodyPr/>
        <a:lstStyle/>
        <a:p>
          <a:endParaRPr lang="fr-FR"/>
        </a:p>
      </dgm:t>
    </dgm:pt>
    <dgm:pt modelId="{EDE1EF43-1176-48A6-A64D-E61634FCC425}" type="parTrans" cxnId="{1C21EBCB-70F8-4571-8E15-3D3D61F94526}">
      <dgm:prSet/>
      <dgm:spPr/>
      <dgm:t>
        <a:bodyPr/>
        <a:lstStyle/>
        <a:p>
          <a:endParaRPr lang="fr-FR"/>
        </a:p>
      </dgm:t>
    </dgm:pt>
    <dgm:pt modelId="{266783A3-4FD8-46E0-91E2-24C912722B51}">
      <dgm:prSet/>
      <dgm:spPr/>
      <dgm:t>
        <a:bodyPr/>
        <a:lstStyle/>
        <a:p>
          <a:r>
            <a:rPr lang="fr-CA" b="1"/>
            <a:t>Lecture</a:t>
          </a:r>
          <a:r>
            <a:rPr lang="fr-CA"/>
            <a:t>: 4 modules et intégration des études (7 semaines) avant et entre les modules, lecture partagée et interactive</a:t>
          </a:r>
          <a:endParaRPr lang="fr-CA" dirty="0"/>
        </a:p>
      </dgm:t>
    </dgm:pt>
    <dgm:pt modelId="{3F3AA33D-30EB-4086-B935-B7F21253DA08}" type="parTrans" cxnId="{8655A493-AA57-4E69-A0DB-5A33CCC3D890}">
      <dgm:prSet/>
      <dgm:spPr/>
      <dgm:t>
        <a:bodyPr/>
        <a:lstStyle/>
        <a:p>
          <a:endParaRPr lang="fr-FR"/>
        </a:p>
      </dgm:t>
    </dgm:pt>
    <dgm:pt modelId="{32A14DED-A308-4F0F-AC52-CB389A12AD14}" type="sibTrans" cxnId="{8655A493-AA57-4E69-A0DB-5A33CCC3D890}">
      <dgm:prSet/>
      <dgm:spPr/>
      <dgm:t>
        <a:bodyPr/>
        <a:lstStyle/>
        <a:p>
          <a:endParaRPr lang="fr-FR"/>
        </a:p>
      </dgm:t>
    </dgm:pt>
    <dgm:pt modelId="{7EAAEF3A-12DF-4910-ACF5-9E859ED742E3}">
      <dgm:prSet/>
      <dgm:spPr/>
      <dgm:t>
        <a:bodyPr/>
        <a:lstStyle/>
        <a:p>
          <a:r>
            <a:rPr lang="fr-CA"/>
            <a:t>Jasette du livre, Intégration des histoires racontées et étude des mots et de la langue (orthographe, grammaire, règles orthographiques…)</a:t>
          </a:r>
          <a:endParaRPr lang="fr-CA" dirty="0"/>
        </a:p>
      </dgm:t>
    </dgm:pt>
    <dgm:pt modelId="{9637685F-FDAE-431F-A727-114402C5292B}" type="parTrans" cxnId="{309F4548-8B85-4789-A7F6-369D952EBA04}">
      <dgm:prSet/>
      <dgm:spPr/>
      <dgm:t>
        <a:bodyPr/>
        <a:lstStyle/>
        <a:p>
          <a:endParaRPr lang="fr-FR"/>
        </a:p>
      </dgm:t>
    </dgm:pt>
    <dgm:pt modelId="{E814ACB8-66E2-4D2D-85DE-9A6406F945DE}" type="sibTrans" cxnId="{309F4548-8B85-4789-A7F6-369D952EBA04}">
      <dgm:prSet/>
      <dgm:spPr/>
      <dgm:t>
        <a:bodyPr/>
        <a:lstStyle/>
        <a:p>
          <a:endParaRPr lang="fr-FR"/>
        </a:p>
      </dgm:t>
    </dgm:pt>
    <dgm:pt modelId="{282A8576-F92F-46B2-946C-ACCF85361355}">
      <dgm:prSet/>
      <dgm:spPr/>
      <dgm:t>
        <a:bodyPr/>
        <a:lstStyle/>
        <a:p>
          <a:r>
            <a:rPr lang="fr-CA" b="1" dirty="0"/>
            <a:t>Formation en juin 2020 sur l’orthographe Changement de toutes les listes orthographiques</a:t>
          </a:r>
        </a:p>
      </dgm:t>
    </dgm:pt>
    <dgm:pt modelId="{8BC1543D-6C9F-4F51-8E1E-DDB3E473B32A}" type="parTrans" cxnId="{6C786221-7348-4FC7-AE94-196B5B2AF180}">
      <dgm:prSet/>
      <dgm:spPr/>
      <dgm:t>
        <a:bodyPr/>
        <a:lstStyle/>
        <a:p>
          <a:endParaRPr lang="fr-FR"/>
        </a:p>
      </dgm:t>
    </dgm:pt>
    <dgm:pt modelId="{2A4C48D8-A54D-4C98-86F9-8887FA58AD26}" type="sibTrans" cxnId="{6C786221-7348-4FC7-AE94-196B5B2AF180}">
      <dgm:prSet/>
      <dgm:spPr/>
      <dgm:t>
        <a:bodyPr/>
        <a:lstStyle/>
        <a:p>
          <a:endParaRPr lang="fr-FR"/>
        </a:p>
      </dgm:t>
    </dgm:pt>
    <dgm:pt modelId="{35F81F1F-BEE4-4A56-9B92-9D1710FD5195}" type="pres">
      <dgm:prSet presAssocID="{E7A26C35-E003-4174-BF5A-FD2F5B6D0B24}" presName="linearFlow" presStyleCnt="0">
        <dgm:presLayoutVars>
          <dgm:dir/>
          <dgm:animLvl val="lvl"/>
          <dgm:resizeHandles val="exact"/>
        </dgm:presLayoutVars>
      </dgm:prSet>
      <dgm:spPr/>
    </dgm:pt>
    <dgm:pt modelId="{2134805D-27EE-4BE7-BA1F-9AC35564320C}" type="pres">
      <dgm:prSet presAssocID="{C89A4D32-F7CA-4D7E-9E2F-2DD2B3614578}" presName="composite" presStyleCnt="0"/>
      <dgm:spPr/>
    </dgm:pt>
    <dgm:pt modelId="{F4AF06BA-4BF0-424F-81A5-F459ECED9B90}" type="pres">
      <dgm:prSet presAssocID="{C89A4D32-F7CA-4D7E-9E2F-2DD2B3614578}" presName="parentText" presStyleLbl="alignNode1" presStyleIdx="0" presStyleCnt="7">
        <dgm:presLayoutVars>
          <dgm:chMax val="1"/>
          <dgm:bulletEnabled val="1"/>
        </dgm:presLayoutVars>
      </dgm:prSet>
      <dgm:spPr/>
    </dgm:pt>
    <dgm:pt modelId="{2B842073-C087-443A-9F48-242803AA48C4}" type="pres">
      <dgm:prSet presAssocID="{C89A4D32-F7CA-4D7E-9E2F-2DD2B3614578}" presName="descendantText" presStyleLbl="alignAcc1" presStyleIdx="0" presStyleCnt="7">
        <dgm:presLayoutVars>
          <dgm:bulletEnabled val="1"/>
        </dgm:presLayoutVars>
      </dgm:prSet>
      <dgm:spPr/>
    </dgm:pt>
    <dgm:pt modelId="{337C6867-3545-47EE-B537-27DCA9403796}" type="pres">
      <dgm:prSet presAssocID="{29729297-DC46-43A1-9737-4CBEDEA1B445}" presName="sp" presStyleCnt="0"/>
      <dgm:spPr/>
    </dgm:pt>
    <dgm:pt modelId="{510EB8F7-94E3-4435-ADA0-9FF4658BB2DB}" type="pres">
      <dgm:prSet presAssocID="{E7DDE388-BC6C-4052-BFD2-FB61195BA2B0}" presName="composite" presStyleCnt="0"/>
      <dgm:spPr/>
    </dgm:pt>
    <dgm:pt modelId="{A81B6C82-D1F2-452C-BB75-81BA0F006AF5}" type="pres">
      <dgm:prSet presAssocID="{E7DDE388-BC6C-4052-BFD2-FB61195BA2B0}" presName="parentText" presStyleLbl="alignNode1" presStyleIdx="1" presStyleCnt="7">
        <dgm:presLayoutVars>
          <dgm:chMax val="1"/>
          <dgm:bulletEnabled val="1"/>
        </dgm:presLayoutVars>
      </dgm:prSet>
      <dgm:spPr/>
    </dgm:pt>
    <dgm:pt modelId="{3594311F-7B8B-4064-9538-8F7A0EE4E02E}" type="pres">
      <dgm:prSet presAssocID="{E7DDE388-BC6C-4052-BFD2-FB61195BA2B0}" presName="descendantText" presStyleLbl="alignAcc1" presStyleIdx="1" presStyleCnt="7">
        <dgm:presLayoutVars>
          <dgm:bulletEnabled val="1"/>
        </dgm:presLayoutVars>
      </dgm:prSet>
      <dgm:spPr/>
    </dgm:pt>
    <dgm:pt modelId="{CAB06159-DA0B-47DD-AC34-E6C97B6AE612}" type="pres">
      <dgm:prSet presAssocID="{347D1DC2-3243-4E8E-98C9-AB281E51C38B}" presName="sp" presStyleCnt="0"/>
      <dgm:spPr/>
    </dgm:pt>
    <dgm:pt modelId="{1D062B7B-F03D-4C21-B77D-DBBF31405103}" type="pres">
      <dgm:prSet presAssocID="{E888C2D1-B83E-4DC0-8DC2-E53C1982EA20}" presName="composite" presStyleCnt="0"/>
      <dgm:spPr/>
    </dgm:pt>
    <dgm:pt modelId="{CEC71F35-8734-4A8B-9D84-32690E89EC50}" type="pres">
      <dgm:prSet presAssocID="{E888C2D1-B83E-4DC0-8DC2-E53C1982EA20}" presName="parentText" presStyleLbl="alignNode1" presStyleIdx="2" presStyleCnt="7">
        <dgm:presLayoutVars>
          <dgm:chMax val="1"/>
          <dgm:bulletEnabled val="1"/>
        </dgm:presLayoutVars>
      </dgm:prSet>
      <dgm:spPr/>
    </dgm:pt>
    <dgm:pt modelId="{FC4CEB64-46BD-407F-89A0-EF79699043CE}" type="pres">
      <dgm:prSet presAssocID="{E888C2D1-B83E-4DC0-8DC2-E53C1982EA20}" presName="descendantText" presStyleLbl="alignAcc1" presStyleIdx="2" presStyleCnt="7">
        <dgm:presLayoutVars>
          <dgm:bulletEnabled val="1"/>
        </dgm:presLayoutVars>
      </dgm:prSet>
      <dgm:spPr/>
    </dgm:pt>
    <dgm:pt modelId="{D93A5893-385C-4039-947A-67E15D15CDDC}" type="pres">
      <dgm:prSet presAssocID="{5EAE9992-55B8-4545-8C41-718B3B1FE9CF}" presName="sp" presStyleCnt="0"/>
      <dgm:spPr/>
    </dgm:pt>
    <dgm:pt modelId="{E12CCB62-FBB7-4DB4-BA6A-CBA0839F802A}" type="pres">
      <dgm:prSet presAssocID="{FBB75683-79A0-4931-A115-F0E284D20638}" presName="composite" presStyleCnt="0"/>
      <dgm:spPr/>
    </dgm:pt>
    <dgm:pt modelId="{CBABFCC0-5D98-4465-B811-CFE29E768D62}" type="pres">
      <dgm:prSet presAssocID="{FBB75683-79A0-4931-A115-F0E284D20638}" presName="parentText" presStyleLbl="alignNode1" presStyleIdx="3" presStyleCnt="7">
        <dgm:presLayoutVars>
          <dgm:chMax val="1"/>
          <dgm:bulletEnabled val="1"/>
        </dgm:presLayoutVars>
      </dgm:prSet>
      <dgm:spPr/>
    </dgm:pt>
    <dgm:pt modelId="{4D8B13BA-BF59-458C-9A7F-8F2CA54DE6F4}" type="pres">
      <dgm:prSet presAssocID="{FBB75683-79A0-4931-A115-F0E284D20638}" presName="descendantText" presStyleLbl="alignAcc1" presStyleIdx="3" presStyleCnt="7">
        <dgm:presLayoutVars>
          <dgm:bulletEnabled val="1"/>
        </dgm:presLayoutVars>
      </dgm:prSet>
      <dgm:spPr/>
    </dgm:pt>
    <dgm:pt modelId="{BFD21A0D-CD04-4249-8360-A9AF021E341C}" type="pres">
      <dgm:prSet presAssocID="{A6681572-6FE7-40D7-AE85-4C42F041E776}" presName="sp" presStyleCnt="0"/>
      <dgm:spPr/>
    </dgm:pt>
    <dgm:pt modelId="{39DBEAD8-34C7-490E-9DBE-9F4EE20A2850}" type="pres">
      <dgm:prSet presAssocID="{E3CB8D42-348C-485D-AFEF-AE6DB48080EF}" presName="composite" presStyleCnt="0"/>
      <dgm:spPr/>
    </dgm:pt>
    <dgm:pt modelId="{75D44273-222D-4B11-98C4-0E26195936B8}" type="pres">
      <dgm:prSet presAssocID="{E3CB8D42-348C-485D-AFEF-AE6DB48080EF}" presName="parentText" presStyleLbl="alignNode1" presStyleIdx="4" presStyleCnt="7">
        <dgm:presLayoutVars>
          <dgm:chMax val="1"/>
          <dgm:bulletEnabled val="1"/>
        </dgm:presLayoutVars>
      </dgm:prSet>
      <dgm:spPr/>
    </dgm:pt>
    <dgm:pt modelId="{BD3603EA-506D-444F-98CB-1035F76D3544}" type="pres">
      <dgm:prSet presAssocID="{E3CB8D42-348C-485D-AFEF-AE6DB48080EF}" presName="descendantText" presStyleLbl="alignAcc1" presStyleIdx="4" presStyleCnt="7">
        <dgm:presLayoutVars>
          <dgm:bulletEnabled val="1"/>
        </dgm:presLayoutVars>
      </dgm:prSet>
      <dgm:spPr/>
    </dgm:pt>
    <dgm:pt modelId="{73D924F3-9218-41D6-B0E0-2F5F0A37EAC9}" type="pres">
      <dgm:prSet presAssocID="{5AB67650-3AEA-49E8-A149-D378DECAC4FB}" presName="sp" presStyleCnt="0"/>
      <dgm:spPr/>
    </dgm:pt>
    <dgm:pt modelId="{5CA576D1-0967-42DC-AFE3-30D29693B23A}" type="pres">
      <dgm:prSet presAssocID="{15F436E3-1FA0-4D04-9C82-6465F861D4ED}" presName="composite" presStyleCnt="0"/>
      <dgm:spPr/>
    </dgm:pt>
    <dgm:pt modelId="{D6ECA802-FB5A-4E30-87AB-D13C8FB430A4}" type="pres">
      <dgm:prSet presAssocID="{15F436E3-1FA0-4D04-9C82-6465F861D4ED}" presName="parentText" presStyleLbl="alignNode1" presStyleIdx="5" presStyleCnt="7">
        <dgm:presLayoutVars>
          <dgm:chMax val="1"/>
          <dgm:bulletEnabled val="1"/>
        </dgm:presLayoutVars>
      </dgm:prSet>
      <dgm:spPr/>
    </dgm:pt>
    <dgm:pt modelId="{D9650C15-DA7D-4EC2-87C4-C88A212373B6}" type="pres">
      <dgm:prSet presAssocID="{15F436E3-1FA0-4D04-9C82-6465F861D4ED}" presName="descendantText" presStyleLbl="alignAcc1" presStyleIdx="5" presStyleCnt="7">
        <dgm:presLayoutVars>
          <dgm:bulletEnabled val="1"/>
        </dgm:presLayoutVars>
      </dgm:prSet>
      <dgm:spPr/>
    </dgm:pt>
    <dgm:pt modelId="{D444AC9C-90A8-4B1E-941B-BFBCDF05B835}" type="pres">
      <dgm:prSet presAssocID="{D6495AC0-553E-40A6-BF6E-35B71585F082}" presName="sp" presStyleCnt="0"/>
      <dgm:spPr/>
    </dgm:pt>
    <dgm:pt modelId="{7D316459-279C-4F2A-9D75-10F5D9C14840}" type="pres">
      <dgm:prSet presAssocID="{1A0ABAA2-0381-4550-B022-4B89DE849347}" presName="composite" presStyleCnt="0"/>
      <dgm:spPr/>
    </dgm:pt>
    <dgm:pt modelId="{718B5E3D-916C-496A-B3FB-085EC5DDEF9C}" type="pres">
      <dgm:prSet presAssocID="{1A0ABAA2-0381-4550-B022-4B89DE849347}" presName="parentText" presStyleLbl="alignNode1" presStyleIdx="6" presStyleCnt="7">
        <dgm:presLayoutVars>
          <dgm:chMax val="1"/>
          <dgm:bulletEnabled val="1"/>
        </dgm:presLayoutVars>
      </dgm:prSet>
      <dgm:spPr/>
    </dgm:pt>
    <dgm:pt modelId="{D6D2B240-9A3D-4541-B3DF-1CC83F38309F}" type="pres">
      <dgm:prSet presAssocID="{1A0ABAA2-0381-4550-B022-4B89DE849347}" presName="descendantText" presStyleLbl="alignAcc1" presStyleIdx="6" presStyleCnt="7">
        <dgm:presLayoutVars>
          <dgm:bulletEnabled val="1"/>
        </dgm:presLayoutVars>
      </dgm:prSet>
      <dgm:spPr/>
    </dgm:pt>
  </dgm:ptLst>
  <dgm:cxnLst>
    <dgm:cxn modelId="{EBEA090E-F839-44BD-8626-07B7F74C799E}" type="presOf" srcId="{FBB75683-79A0-4931-A115-F0E284D20638}" destId="{CBABFCC0-5D98-4465-B811-CFE29E768D62}" srcOrd="0" destOrd="0" presId="urn:microsoft.com/office/officeart/2005/8/layout/chevron2"/>
    <dgm:cxn modelId="{53935810-831F-44D2-B415-0A88909F7BE3}" srcId="{E3CB8D42-348C-485D-AFEF-AE6DB48080EF}" destId="{D0A58190-0AB6-46AD-AD4B-1093C8CA55D4}" srcOrd="3" destOrd="0" parTransId="{62393AE6-0AA9-4783-9134-2CBE84606AD9}" sibTransId="{BCD7C9E5-6417-4129-8A0E-78784DBC704E}"/>
    <dgm:cxn modelId="{F5EE091B-9F0E-49AC-9F96-A382949BC4B6}" srcId="{E7A26C35-E003-4174-BF5A-FD2F5B6D0B24}" destId="{FBB75683-79A0-4931-A115-F0E284D20638}" srcOrd="3" destOrd="0" parTransId="{BCA27DA5-44F1-4685-9A2F-E8114F3E1723}" sibTransId="{A6681572-6FE7-40D7-AE85-4C42F041E776}"/>
    <dgm:cxn modelId="{78454C1B-402F-4CAD-9702-C13A5A7F98BB}" type="presOf" srcId="{DB6D0D2B-5638-4296-BF25-9D47DFA4E744}" destId="{D9650C15-DA7D-4EC2-87C4-C88A212373B6}" srcOrd="0" destOrd="1" presId="urn:microsoft.com/office/officeart/2005/8/layout/chevron2"/>
    <dgm:cxn modelId="{FA108A1E-EA57-4D85-90C9-41819F212C40}" type="presOf" srcId="{E7DDE388-BC6C-4052-BFD2-FB61195BA2B0}" destId="{A81B6C82-D1F2-452C-BB75-81BA0F006AF5}" srcOrd="0" destOrd="0" presId="urn:microsoft.com/office/officeart/2005/8/layout/chevron2"/>
    <dgm:cxn modelId="{E3B3421F-2412-43B7-8564-2D07D7566BC6}" srcId="{FBB75683-79A0-4931-A115-F0E284D20638}" destId="{5949E1E7-B344-47DF-9D7E-2492B6800D40}" srcOrd="3" destOrd="0" parTransId="{57CBABFB-433F-4C02-AFE6-039F63397A5F}" sibTransId="{A026192B-7EDA-43F5-A995-83441919EFFC}"/>
    <dgm:cxn modelId="{6C786221-7348-4FC7-AE94-196B5B2AF180}" srcId="{1A0ABAA2-0381-4550-B022-4B89DE849347}" destId="{282A8576-F92F-46B2-946C-ACCF85361355}" srcOrd="3" destOrd="0" parTransId="{8BC1543D-6C9F-4F51-8E1E-DDB3E473B32A}" sibTransId="{2A4C48D8-A54D-4C98-86F9-8887FA58AD26}"/>
    <dgm:cxn modelId="{3B017C23-80E1-4289-BD5A-76D3B8F9AEC8}" srcId="{E7DDE388-BC6C-4052-BFD2-FB61195BA2B0}" destId="{ABF60E62-2032-4B02-833F-8F0353CFE29E}" srcOrd="1" destOrd="0" parTransId="{BF459EF2-F525-4A32-A7E5-5AF0E1E55C1A}" sibTransId="{E4038167-2228-4C88-9D1D-F0586BEBF27A}"/>
    <dgm:cxn modelId="{707DAC27-8F9A-4A97-A851-05843319577D}" srcId="{15F436E3-1FA0-4D04-9C82-6465F861D4ED}" destId="{9725DBA3-F82A-43F3-944C-FEC32A4EF38E}" srcOrd="0" destOrd="0" parTransId="{792FB2F9-B7BB-4FD2-846A-B533F65E9FB3}" sibTransId="{E3C8CE39-4DAA-4AEA-8E02-F95CE5557F25}"/>
    <dgm:cxn modelId="{ACDCF628-7F01-4EE9-9555-EEC2E51C5F81}" srcId="{FBB75683-79A0-4931-A115-F0E284D20638}" destId="{CD26388C-C979-467F-A1E6-FD0FF6B0745C}" srcOrd="1" destOrd="0" parTransId="{7AB5BC39-E415-4F7C-BC1C-6281DCEF3A87}" sibTransId="{CDC8335E-82AF-46CD-8DB9-4ADFC254C509}"/>
    <dgm:cxn modelId="{415BA729-A319-401F-9A8A-407A49D5CEF3}" type="presOf" srcId="{E7A26C35-E003-4174-BF5A-FD2F5B6D0B24}" destId="{35F81F1F-BEE4-4A56-9B92-9D1710FD5195}" srcOrd="0" destOrd="0" presId="urn:microsoft.com/office/officeart/2005/8/layout/chevron2"/>
    <dgm:cxn modelId="{08C05B2B-E1F6-4ED5-BFF8-E73D73BD4E4E}" type="presOf" srcId="{7D6E3B83-0A9D-4335-950B-AD40C74323CC}" destId="{FC4CEB64-46BD-407F-89A0-EF79699043CE}" srcOrd="0" destOrd="1" presId="urn:microsoft.com/office/officeart/2005/8/layout/chevron2"/>
    <dgm:cxn modelId="{D9F4FC2B-2047-4ADA-9170-3E7413B3E7FB}" type="presOf" srcId="{15F436E3-1FA0-4D04-9C82-6465F861D4ED}" destId="{D6ECA802-FB5A-4E30-87AB-D13C8FB430A4}" srcOrd="0" destOrd="0" presId="urn:microsoft.com/office/officeart/2005/8/layout/chevron2"/>
    <dgm:cxn modelId="{9749BF33-B5FC-48FD-AAA9-E0A2819E7AF5}" srcId="{E7DDE388-BC6C-4052-BFD2-FB61195BA2B0}" destId="{0186CA15-F66E-4C9C-BE2E-A20E7E651D5C}" srcOrd="2" destOrd="0" parTransId="{7A9CEC99-FFEC-46E9-BF6F-05EC0179BEC1}" sibTransId="{F2DF329E-EE08-444E-9854-77AA597FD548}"/>
    <dgm:cxn modelId="{63903637-7675-4827-967E-48C19EABE8F0}" type="presOf" srcId="{D7F66443-A194-467B-B0B1-E1C4DB5510E9}" destId="{2B842073-C087-443A-9F48-242803AA48C4}" srcOrd="0" destOrd="1" presId="urn:microsoft.com/office/officeart/2005/8/layout/chevron2"/>
    <dgm:cxn modelId="{6BEFD739-FFE0-48D6-BDC9-7E38C820199B}" type="presOf" srcId="{532DE00B-E969-4296-941A-E8C92BBA4B29}" destId="{4D8B13BA-BF59-458C-9A7F-8F2CA54DE6F4}" srcOrd="0" destOrd="0" presId="urn:microsoft.com/office/officeart/2005/8/layout/chevron2"/>
    <dgm:cxn modelId="{EA4B683C-D54F-48BA-9EDA-E36A7846D28F}" type="presOf" srcId="{1ABF3181-23FD-46B7-8FFE-8EAAC8CD02EB}" destId="{3594311F-7B8B-4064-9538-8F7A0EE4E02E}" srcOrd="0" destOrd="0" presId="urn:microsoft.com/office/officeart/2005/8/layout/chevron2"/>
    <dgm:cxn modelId="{E656CC3C-6E48-4404-ADA7-39334F9C207A}" srcId="{FBB75683-79A0-4931-A115-F0E284D20638}" destId="{54257868-C8BA-42AF-AE6F-FAFB49B91E1C}" srcOrd="2" destOrd="0" parTransId="{43471E73-6781-4D90-B21F-36C951D48BA7}" sibTransId="{895FD45D-6469-4F01-97F0-38F79FFD29C9}"/>
    <dgm:cxn modelId="{C9418841-A365-4985-8665-7418168EFD5F}" type="presOf" srcId="{CD26388C-C979-467F-A1E6-FD0FF6B0745C}" destId="{4D8B13BA-BF59-458C-9A7F-8F2CA54DE6F4}" srcOrd="0" destOrd="1" presId="urn:microsoft.com/office/officeart/2005/8/layout/chevron2"/>
    <dgm:cxn modelId="{F1638B61-EF88-4F65-B24E-DCB12CD9677C}" type="presOf" srcId="{282A8576-F92F-46B2-946C-ACCF85361355}" destId="{D6D2B240-9A3D-4541-B3DF-1CC83F38309F}" srcOrd="0" destOrd="3" presId="urn:microsoft.com/office/officeart/2005/8/layout/chevron2"/>
    <dgm:cxn modelId="{586D7E67-F816-42BB-B602-FB1DEE427549}" srcId="{E7A26C35-E003-4174-BF5A-FD2F5B6D0B24}" destId="{C89A4D32-F7CA-4D7E-9E2F-2DD2B3614578}" srcOrd="0" destOrd="0" parTransId="{010C1750-B331-40F1-BD19-12FCE6218119}" sibTransId="{29729297-DC46-43A1-9737-4CBEDEA1B445}"/>
    <dgm:cxn modelId="{93C0F847-0EF3-4FAC-AEFE-A0735E1AEBD0}" type="presOf" srcId="{9CB8E50D-6B53-467F-9656-2D57154D2E28}" destId="{D9650C15-DA7D-4EC2-87C4-C88A212373B6}" srcOrd="0" destOrd="3" presId="urn:microsoft.com/office/officeart/2005/8/layout/chevron2"/>
    <dgm:cxn modelId="{309F4548-8B85-4789-A7F6-369D952EBA04}" srcId="{1A0ABAA2-0381-4550-B022-4B89DE849347}" destId="{7EAAEF3A-12DF-4910-ACF5-9E859ED742E3}" srcOrd="2" destOrd="0" parTransId="{9637685F-FDAE-431F-A727-114402C5292B}" sibTransId="{E814ACB8-66E2-4D2D-85DE-9A6406F945DE}"/>
    <dgm:cxn modelId="{6F56106B-B489-4DCC-B971-D774EE8069F7}" type="presOf" srcId="{0186CA15-F66E-4C9C-BE2E-A20E7E651D5C}" destId="{3594311F-7B8B-4064-9538-8F7A0EE4E02E}" srcOrd="0" destOrd="2" presId="urn:microsoft.com/office/officeart/2005/8/layout/chevron2"/>
    <dgm:cxn modelId="{3CAC5C4C-EF37-4F1F-A40B-5E9CA4B55AAE}" type="presOf" srcId="{E888C2D1-B83E-4DC0-8DC2-E53C1982EA20}" destId="{CEC71F35-8734-4A8B-9D84-32690E89EC50}" srcOrd="0" destOrd="0" presId="urn:microsoft.com/office/officeart/2005/8/layout/chevron2"/>
    <dgm:cxn modelId="{4B9D494C-A7A1-4A86-A6BC-295F856533E7}" type="presOf" srcId="{81D08C28-0E97-4005-9005-65110BE3D273}" destId="{D6D2B240-9A3D-4541-B3DF-1CC83F38309F}" srcOrd="0" destOrd="0" presId="urn:microsoft.com/office/officeart/2005/8/layout/chevron2"/>
    <dgm:cxn modelId="{960DAC4C-3E54-4C4E-8523-06B20E6B15BA}" srcId="{FBB75683-79A0-4931-A115-F0E284D20638}" destId="{532DE00B-E969-4296-941A-E8C92BBA4B29}" srcOrd="0" destOrd="0" parTransId="{A7F20188-4936-42E0-B9EC-50EE23071EDC}" sibTransId="{FC4071F9-D08B-44BA-B9BE-A082EEFEC4B1}"/>
    <dgm:cxn modelId="{F35BD14E-678D-4DFE-9AFD-436528436A84}" type="presOf" srcId="{8DB32F5A-CDE4-4DA0-A7A9-F5524A3CD875}" destId="{FC4CEB64-46BD-407F-89A0-EF79699043CE}" srcOrd="0" destOrd="0" presId="urn:microsoft.com/office/officeart/2005/8/layout/chevron2"/>
    <dgm:cxn modelId="{65257D52-30AD-4740-92B0-600FBF73939D}" srcId="{E3CB8D42-348C-485D-AFEF-AE6DB48080EF}" destId="{63C90787-DEB1-4FEF-A83B-205BCE786553}" srcOrd="1" destOrd="0" parTransId="{2FEA64AF-D5CD-4639-8333-F394BFA09E27}" sibTransId="{E917E73E-3FD8-4C6C-970E-ECD4F6DA434F}"/>
    <dgm:cxn modelId="{E4D54356-30F3-4073-8EDF-167270EE6677}" srcId="{E7A26C35-E003-4174-BF5A-FD2F5B6D0B24}" destId="{E888C2D1-B83E-4DC0-8DC2-E53C1982EA20}" srcOrd="2" destOrd="0" parTransId="{89F72EA4-6FAA-44FF-BE4F-62E75F32BE52}" sibTransId="{5EAE9992-55B8-4545-8C41-718B3B1FE9CF}"/>
    <dgm:cxn modelId="{4D065077-738E-4037-B3F5-B54B168B11BD}" type="presOf" srcId="{5949E1E7-B344-47DF-9D7E-2492B6800D40}" destId="{4D8B13BA-BF59-458C-9A7F-8F2CA54DE6F4}" srcOrd="0" destOrd="3" presId="urn:microsoft.com/office/officeart/2005/8/layout/chevron2"/>
    <dgm:cxn modelId="{5127DB5A-BEF1-46B7-97AD-2F703D9031F3}" srcId="{E888C2D1-B83E-4DC0-8DC2-E53C1982EA20}" destId="{B6A705F1-9BA8-4C0B-9AA7-6AA7BE787ECA}" srcOrd="2" destOrd="0" parTransId="{D96C319C-2744-42C0-ABEF-1A8488D9E405}" sibTransId="{0793CEAB-B610-4B18-BB38-55FFA2A350ED}"/>
    <dgm:cxn modelId="{CF55257C-B628-4A40-9B3B-47EBF373A67E}" srcId="{C89A4D32-F7CA-4D7E-9E2F-2DD2B3614578}" destId="{551583C3-7D81-4937-B925-8D97646C323F}" srcOrd="0" destOrd="0" parTransId="{15A40115-13E3-4D13-B8A6-B6AB935778F4}" sibTransId="{662FCA02-4628-4475-982C-31A54867C571}"/>
    <dgm:cxn modelId="{F875BA7E-92F4-4DD7-ABBB-F2C9D0E79A31}" srcId="{E888C2D1-B83E-4DC0-8DC2-E53C1982EA20}" destId="{7D6E3B83-0A9D-4335-950B-AD40C74323CC}" srcOrd="1" destOrd="0" parTransId="{F6B7F3C4-5D0A-4C03-AEE0-FD3291B5ED46}" sibTransId="{6504BCFB-F289-43B9-892D-DCD28FE34D33}"/>
    <dgm:cxn modelId="{6680BF7E-826E-4545-8631-1D5ADF304239}" srcId="{E7A26C35-E003-4174-BF5A-FD2F5B6D0B24}" destId="{1A0ABAA2-0381-4550-B022-4B89DE849347}" srcOrd="6" destOrd="0" parTransId="{776B8A0B-BB63-41FA-9872-23C39E892FB2}" sibTransId="{D126A523-C6A7-4EC0-8732-FE64C575C686}"/>
    <dgm:cxn modelId="{2A612D80-79B4-4D31-969B-95BFA42AA8FD}" srcId="{E7DDE388-BC6C-4052-BFD2-FB61195BA2B0}" destId="{1ABF3181-23FD-46B7-8FFE-8EAAC8CD02EB}" srcOrd="0" destOrd="0" parTransId="{48CC8C53-E978-4566-B786-BAB91AB00FB5}" sibTransId="{ED050F7B-AA49-40CA-BC46-BC5B0D841958}"/>
    <dgm:cxn modelId="{DD783685-966C-467F-9A7A-E59B84268BD1}" type="presOf" srcId="{D0A58190-0AB6-46AD-AD4B-1093C8CA55D4}" destId="{BD3603EA-506D-444F-98CB-1035F76D3544}" srcOrd="0" destOrd="3" presId="urn:microsoft.com/office/officeart/2005/8/layout/chevron2"/>
    <dgm:cxn modelId="{CA5E2788-B31E-4436-BE0F-078067D59A54}" srcId="{E888C2D1-B83E-4DC0-8DC2-E53C1982EA20}" destId="{8DB32F5A-CDE4-4DA0-A7A9-F5524A3CD875}" srcOrd="0" destOrd="0" parTransId="{9AD30246-B839-4AE1-A70A-FA4D05AFF7C5}" sibTransId="{E968CE5B-E50D-441E-AA65-2866F0958A03}"/>
    <dgm:cxn modelId="{7C3E7488-4D90-48B0-B343-B2B8861FF813}" srcId="{15F436E3-1FA0-4D04-9C82-6465F861D4ED}" destId="{9CB8E50D-6B53-467F-9656-2D57154D2E28}" srcOrd="3" destOrd="0" parTransId="{38CD757C-6EF2-4C5A-9B8B-2D10255B830B}" sibTransId="{762787F3-0415-42BF-9E22-C1E1755452B7}"/>
    <dgm:cxn modelId="{B2EA1091-5C6A-47A9-922C-68979C374B95}" type="presOf" srcId="{B6A705F1-9BA8-4C0B-9AA7-6AA7BE787ECA}" destId="{FC4CEB64-46BD-407F-89A0-EF79699043CE}" srcOrd="0" destOrd="2" presId="urn:microsoft.com/office/officeart/2005/8/layout/chevron2"/>
    <dgm:cxn modelId="{8655A493-AA57-4E69-A0DB-5A33CCC3D890}" srcId="{1A0ABAA2-0381-4550-B022-4B89DE849347}" destId="{266783A3-4FD8-46E0-91E2-24C912722B51}" srcOrd="1" destOrd="0" parTransId="{3F3AA33D-30EB-4086-B935-B7F21253DA08}" sibTransId="{32A14DED-A308-4F0F-AC52-CB389A12AD14}"/>
    <dgm:cxn modelId="{BBEBCA9A-7E98-40F0-AE0A-53CCAE8F4980}" type="presOf" srcId="{1A0ABAA2-0381-4550-B022-4B89DE849347}" destId="{718B5E3D-916C-496A-B3FB-085EC5DDEF9C}" srcOrd="0" destOrd="0" presId="urn:microsoft.com/office/officeart/2005/8/layout/chevron2"/>
    <dgm:cxn modelId="{01B6309C-92BD-49D0-8AFE-FCAA4016F6DF}" type="presOf" srcId="{1EDB006F-7723-4750-9A8D-6B630B4ED01F}" destId="{D9650C15-DA7D-4EC2-87C4-C88A212373B6}" srcOrd="0" destOrd="2" presId="urn:microsoft.com/office/officeart/2005/8/layout/chevron2"/>
    <dgm:cxn modelId="{ADC5C3AA-BCE9-4F4A-BC84-8840171C4BED}" srcId="{15F436E3-1FA0-4D04-9C82-6465F861D4ED}" destId="{1EDB006F-7723-4750-9A8D-6B630B4ED01F}" srcOrd="2" destOrd="0" parTransId="{820B418A-B04A-4CF2-84F1-3EF7FD3C1A62}" sibTransId="{F1AECDC2-7244-4D73-BABD-A5800C7EF34C}"/>
    <dgm:cxn modelId="{82A815AF-0121-4923-9D17-FB0EC0050B09}" srcId="{C89A4D32-F7CA-4D7E-9E2F-2DD2B3614578}" destId="{4CA09FA4-70C9-4620-B715-B30D60DFC373}" srcOrd="2" destOrd="0" parTransId="{96C8A62C-FC3A-45DF-BB08-A9F648E24682}" sibTransId="{A8057D61-46E4-48A2-A16F-662ACDFBA867}"/>
    <dgm:cxn modelId="{37726DB2-F357-46FD-A0E6-7167CEE95201}" srcId="{E3CB8D42-348C-485D-AFEF-AE6DB48080EF}" destId="{F2F8C4D2-F081-4A91-9348-81B0D896994D}" srcOrd="2" destOrd="0" parTransId="{8278FE55-F80C-4E90-A83D-1563EC04C626}" sibTransId="{FF67B8C6-1480-4FED-BD07-B101A4DFA055}"/>
    <dgm:cxn modelId="{2566E3B2-DB4C-4DB0-9C7E-F573D883EC71}" srcId="{C89A4D32-F7CA-4D7E-9E2F-2DD2B3614578}" destId="{D7F66443-A194-467B-B0B1-E1C4DB5510E9}" srcOrd="1" destOrd="0" parTransId="{CBEA1967-3EAD-46E4-BE75-BB9A512BFA3D}" sibTransId="{84379D0D-430D-4ADE-B882-D70D9A67BD67}"/>
    <dgm:cxn modelId="{63C460B7-06CA-4F81-BCAD-64A21BDDD879}" type="presOf" srcId="{9725DBA3-F82A-43F3-944C-FEC32A4EF38E}" destId="{D9650C15-DA7D-4EC2-87C4-C88A212373B6}" srcOrd="0" destOrd="0" presId="urn:microsoft.com/office/officeart/2005/8/layout/chevron2"/>
    <dgm:cxn modelId="{9E6C7AB7-716F-468A-88DF-5ABC89788805}" type="presOf" srcId="{551583C3-7D81-4937-B925-8D97646C323F}" destId="{2B842073-C087-443A-9F48-242803AA48C4}" srcOrd="0" destOrd="0" presId="urn:microsoft.com/office/officeart/2005/8/layout/chevron2"/>
    <dgm:cxn modelId="{216E99CB-F355-40F0-ABBA-C74A900755BE}" srcId="{E7A26C35-E003-4174-BF5A-FD2F5B6D0B24}" destId="{E7DDE388-BC6C-4052-BFD2-FB61195BA2B0}" srcOrd="1" destOrd="0" parTransId="{5489CAEC-AFA3-47D7-ABCD-0A86EF2DDCB7}" sibTransId="{347D1DC2-3243-4E8E-98C9-AB281E51C38B}"/>
    <dgm:cxn modelId="{1C21EBCB-70F8-4571-8E15-3D3D61F94526}" srcId="{1A0ABAA2-0381-4550-B022-4B89DE849347}" destId="{81D08C28-0E97-4005-9005-65110BE3D273}" srcOrd="0" destOrd="0" parTransId="{EDE1EF43-1176-48A6-A64D-E61634FCC425}" sibTransId="{BA9FD90E-9D11-4D3F-94E4-CDF88A7548B5}"/>
    <dgm:cxn modelId="{8C1DFECB-616A-4564-8E89-CB79D3D029BE}" srcId="{E7A26C35-E003-4174-BF5A-FD2F5B6D0B24}" destId="{E3CB8D42-348C-485D-AFEF-AE6DB48080EF}" srcOrd="4" destOrd="0" parTransId="{963AF2FC-7829-44D2-97FE-8754FFAE3100}" sibTransId="{5AB67650-3AEA-49E8-A149-D378DECAC4FB}"/>
    <dgm:cxn modelId="{93271DD1-9531-449C-AA01-FCC63A1F237C}" type="presOf" srcId="{7EAAEF3A-12DF-4910-ACF5-9E859ED742E3}" destId="{D6D2B240-9A3D-4541-B3DF-1CC83F38309F}" srcOrd="0" destOrd="2" presId="urn:microsoft.com/office/officeart/2005/8/layout/chevron2"/>
    <dgm:cxn modelId="{F55B7DD6-F001-4878-AEBF-4D86D42C22E3}" type="presOf" srcId="{4CA09FA4-70C9-4620-B715-B30D60DFC373}" destId="{2B842073-C087-443A-9F48-242803AA48C4}" srcOrd="0" destOrd="2" presId="urn:microsoft.com/office/officeart/2005/8/layout/chevron2"/>
    <dgm:cxn modelId="{A544CFD7-CD92-4E2D-A87F-AAD989E0AEF5}" srcId="{E3CB8D42-348C-485D-AFEF-AE6DB48080EF}" destId="{41F22D77-6DDF-455C-9509-D96564A8A977}" srcOrd="0" destOrd="0" parTransId="{57D4A2B4-2536-4718-8FF7-BE75D43ADF58}" sibTransId="{122391D3-BE26-40A5-8523-D6DFFC3DFFFA}"/>
    <dgm:cxn modelId="{DFD7C8DB-9AF3-4DAF-9CFC-716CA79E188F}" srcId="{E7A26C35-E003-4174-BF5A-FD2F5B6D0B24}" destId="{15F436E3-1FA0-4D04-9C82-6465F861D4ED}" srcOrd="5" destOrd="0" parTransId="{98446A9C-4804-4146-B275-CE5DAE397514}" sibTransId="{D6495AC0-553E-40A6-BF6E-35B71585F082}"/>
    <dgm:cxn modelId="{3BEB62DF-AE21-451A-A73B-739B79508F16}" type="presOf" srcId="{C89A4D32-F7CA-4D7E-9E2F-2DD2B3614578}" destId="{F4AF06BA-4BF0-424F-81A5-F459ECED9B90}" srcOrd="0" destOrd="0" presId="urn:microsoft.com/office/officeart/2005/8/layout/chevron2"/>
    <dgm:cxn modelId="{222122E3-AC5A-4DB6-995F-F3BDB5B4B4CD}" type="presOf" srcId="{41F22D77-6DDF-455C-9509-D96564A8A977}" destId="{BD3603EA-506D-444F-98CB-1035F76D3544}" srcOrd="0" destOrd="0" presId="urn:microsoft.com/office/officeart/2005/8/layout/chevron2"/>
    <dgm:cxn modelId="{7ADE58E3-A52E-4B11-8267-2B2AA97410E1}" type="presOf" srcId="{F2F8C4D2-F081-4A91-9348-81B0D896994D}" destId="{BD3603EA-506D-444F-98CB-1035F76D3544}" srcOrd="0" destOrd="2" presId="urn:microsoft.com/office/officeart/2005/8/layout/chevron2"/>
    <dgm:cxn modelId="{DB447CE5-75C2-47EC-B9D3-3058BECD436B}" type="presOf" srcId="{54257868-C8BA-42AF-AE6F-FAFB49B91E1C}" destId="{4D8B13BA-BF59-458C-9A7F-8F2CA54DE6F4}" srcOrd="0" destOrd="2" presId="urn:microsoft.com/office/officeart/2005/8/layout/chevron2"/>
    <dgm:cxn modelId="{B58067E9-0C8E-4977-A1FB-E312316643BD}" srcId="{15F436E3-1FA0-4D04-9C82-6465F861D4ED}" destId="{DB6D0D2B-5638-4296-BF25-9D47DFA4E744}" srcOrd="1" destOrd="0" parTransId="{24782611-B17A-446C-ABE2-A4AB104F0A3E}" sibTransId="{5A160AF2-F6B6-4EB7-9D1F-ECA671479E08}"/>
    <dgm:cxn modelId="{842746F0-E5A0-4039-A8DD-5FC653B7E80B}" type="presOf" srcId="{E3CB8D42-348C-485D-AFEF-AE6DB48080EF}" destId="{75D44273-222D-4B11-98C4-0E26195936B8}" srcOrd="0" destOrd="0" presId="urn:microsoft.com/office/officeart/2005/8/layout/chevron2"/>
    <dgm:cxn modelId="{89378FF2-A3D1-458B-A90A-9CE0178CBDD1}" type="presOf" srcId="{266783A3-4FD8-46E0-91E2-24C912722B51}" destId="{D6D2B240-9A3D-4541-B3DF-1CC83F38309F}" srcOrd="0" destOrd="1" presId="urn:microsoft.com/office/officeart/2005/8/layout/chevron2"/>
    <dgm:cxn modelId="{149A3EF4-D825-4FA4-A643-1A430387E50D}" type="presOf" srcId="{ABF60E62-2032-4B02-833F-8F0353CFE29E}" destId="{3594311F-7B8B-4064-9538-8F7A0EE4E02E}" srcOrd="0" destOrd="1" presId="urn:microsoft.com/office/officeart/2005/8/layout/chevron2"/>
    <dgm:cxn modelId="{04FAB1FD-9543-4BDE-95C8-FBEDC3EC5DBE}" type="presOf" srcId="{63C90787-DEB1-4FEF-A83B-205BCE786553}" destId="{BD3603EA-506D-444F-98CB-1035F76D3544}" srcOrd="0" destOrd="1" presId="urn:microsoft.com/office/officeart/2005/8/layout/chevron2"/>
    <dgm:cxn modelId="{6CE40C19-9F9F-49E8-BC2F-47E3F42FBB80}" type="presParOf" srcId="{35F81F1F-BEE4-4A56-9B92-9D1710FD5195}" destId="{2134805D-27EE-4BE7-BA1F-9AC35564320C}" srcOrd="0" destOrd="0" presId="urn:microsoft.com/office/officeart/2005/8/layout/chevron2"/>
    <dgm:cxn modelId="{82155D9E-C43C-4FF8-AA4A-B8538F07DDC7}" type="presParOf" srcId="{2134805D-27EE-4BE7-BA1F-9AC35564320C}" destId="{F4AF06BA-4BF0-424F-81A5-F459ECED9B90}" srcOrd="0" destOrd="0" presId="urn:microsoft.com/office/officeart/2005/8/layout/chevron2"/>
    <dgm:cxn modelId="{33C5D12B-CC76-466E-9941-CE5AB0A49D47}" type="presParOf" srcId="{2134805D-27EE-4BE7-BA1F-9AC35564320C}" destId="{2B842073-C087-443A-9F48-242803AA48C4}" srcOrd="1" destOrd="0" presId="urn:microsoft.com/office/officeart/2005/8/layout/chevron2"/>
    <dgm:cxn modelId="{EA41A208-EF93-4D97-AD35-3FE38BEB160D}" type="presParOf" srcId="{35F81F1F-BEE4-4A56-9B92-9D1710FD5195}" destId="{337C6867-3545-47EE-B537-27DCA9403796}" srcOrd="1" destOrd="0" presId="urn:microsoft.com/office/officeart/2005/8/layout/chevron2"/>
    <dgm:cxn modelId="{D6FA0DEE-0DB2-41C3-BFDE-2335DEBE822E}" type="presParOf" srcId="{35F81F1F-BEE4-4A56-9B92-9D1710FD5195}" destId="{510EB8F7-94E3-4435-ADA0-9FF4658BB2DB}" srcOrd="2" destOrd="0" presId="urn:microsoft.com/office/officeart/2005/8/layout/chevron2"/>
    <dgm:cxn modelId="{8117E1C0-8DA9-4223-B589-AB946C476E0A}" type="presParOf" srcId="{510EB8F7-94E3-4435-ADA0-9FF4658BB2DB}" destId="{A81B6C82-D1F2-452C-BB75-81BA0F006AF5}" srcOrd="0" destOrd="0" presId="urn:microsoft.com/office/officeart/2005/8/layout/chevron2"/>
    <dgm:cxn modelId="{E8A0ED6A-22A8-4E32-B0E3-3A58519CB6DE}" type="presParOf" srcId="{510EB8F7-94E3-4435-ADA0-9FF4658BB2DB}" destId="{3594311F-7B8B-4064-9538-8F7A0EE4E02E}" srcOrd="1" destOrd="0" presId="urn:microsoft.com/office/officeart/2005/8/layout/chevron2"/>
    <dgm:cxn modelId="{16C7DAF9-A574-46D7-981B-0ECEF675E945}" type="presParOf" srcId="{35F81F1F-BEE4-4A56-9B92-9D1710FD5195}" destId="{CAB06159-DA0B-47DD-AC34-E6C97B6AE612}" srcOrd="3" destOrd="0" presId="urn:microsoft.com/office/officeart/2005/8/layout/chevron2"/>
    <dgm:cxn modelId="{257F0B59-823A-4AAD-A45F-831C9775A11C}" type="presParOf" srcId="{35F81F1F-BEE4-4A56-9B92-9D1710FD5195}" destId="{1D062B7B-F03D-4C21-B77D-DBBF31405103}" srcOrd="4" destOrd="0" presId="urn:microsoft.com/office/officeart/2005/8/layout/chevron2"/>
    <dgm:cxn modelId="{A29931A0-B2E2-4966-999F-BF406B75630F}" type="presParOf" srcId="{1D062B7B-F03D-4C21-B77D-DBBF31405103}" destId="{CEC71F35-8734-4A8B-9D84-32690E89EC50}" srcOrd="0" destOrd="0" presId="urn:microsoft.com/office/officeart/2005/8/layout/chevron2"/>
    <dgm:cxn modelId="{2800F43A-87B4-485D-94F9-2D7EF6A32BB1}" type="presParOf" srcId="{1D062B7B-F03D-4C21-B77D-DBBF31405103}" destId="{FC4CEB64-46BD-407F-89A0-EF79699043CE}" srcOrd="1" destOrd="0" presId="urn:microsoft.com/office/officeart/2005/8/layout/chevron2"/>
    <dgm:cxn modelId="{B1EC3598-AA85-4F92-A114-BD03C4388D07}" type="presParOf" srcId="{35F81F1F-BEE4-4A56-9B92-9D1710FD5195}" destId="{D93A5893-385C-4039-947A-67E15D15CDDC}" srcOrd="5" destOrd="0" presId="urn:microsoft.com/office/officeart/2005/8/layout/chevron2"/>
    <dgm:cxn modelId="{628B4A02-37FD-4669-BFFA-211BD53F0A74}" type="presParOf" srcId="{35F81F1F-BEE4-4A56-9B92-9D1710FD5195}" destId="{E12CCB62-FBB7-4DB4-BA6A-CBA0839F802A}" srcOrd="6" destOrd="0" presId="urn:microsoft.com/office/officeart/2005/8/layout/chevron2"/>
    <dgm:cxn modelId="{BFF7FAA9-ADAC-434B-83C7-68ACCCCB133C}" type="presParOf" srcId="{E12CCB62-FBB7-4DB4-BA6A-CBA0839F802A}" destId="{CBABFCC0-5D98-4465-B811-CFE29E768D62}" srcOrd="0" destOrd="0" presId="urn:microsoft.com/office/officeart/2005/8/layout/chevron2"/>
    <dgm:cxn modelId="{91B84EFC-A160-4CD6-855B-DA820D5767E9}" type="presParOf" srcId="{E12CCB62-FBB7-4DB4-BA6A-CBA0839F802A}" destId="{4D8B13BA-BF59-458C-9A7F-8F2CA54DE6F4}" srcOrd="1" destOrd="0" presId="urn:microsoft.com/office/officeart/2005/8/layout/chevron2"/>
    <dgm:cxn modelId="{4C105FD1-F646-49FE-87DE-D5B040C43896}" type="presParOf" srcId="{35F81F1F-BEE4-4A56-9B92-9D1710FD5195}" destId="{BFD21A0D-CD04-4249-8360-A9AF021E341C}" srcOrd="7" destOrd="0" presId="urn:microsoft.com/office/officeart/2005/8/layout/chevron2"/>
    <dgm:cxn modelId="{6B6E8674-93DC-4996-BFDC-31E16050225B}" type="presParOf" srcId="{35F81F1F-BEE4-4A56-9B92-9D1710FD5195}" destId="{39DBEAD8-34C7-490E-9DBE-9F4EE20A2850}" srcOrd="8" destOrd="0" presId="urn:microsoft.com/office/officeart/2005/8/layout/chevron2"/>
    <dgm:cxn modelId="{5D64AA2F-7739-48D7-8CBE-3FE03258E73D}" type="presParOf" srcId="{39DBEAD8-34C7-490E-9DBE-9F4EE20A2850}" destId="{75D44273-222D-4B11-98C4-0E26195936B8}" srcOrd="0" destOrd="0" presId="urn:microsoft.com/office/officeart/2005/8/layout/chevron2"/>
    <dgm:cxn modelId="{5590E076-456E-4C2F-898B-8E404CE96D1F}" type="presParOf" srcId="{39DBEAD8-34C7-490E-9DBE-9F4EE20A2850}" destId="{BD3603EA-506D-444F-98CB-1035F76D3544}" srcOrd="1" destOrd="0" presId="urn:microsoft.com/office/officeart/2005/8/layout/chevron2"/>
    <dgm:cxn modelId="{BADF4060-F2B9-4AB6-8430-7F769BC90BCD}" type="presParOf" srcId="{35F81F1F-BEE4-4A56-9B92-9D1710FD5195}" destId="{73D924F3-9218-41D6-B0E0-2F5F0A37EAC9}" srcOrd="9" destOrd="0" presId="urn:microsoft.com/office/officeart/2005/8/layout/chevron2"/>
    <dgm:cxn modelId="{CFFD1261-B854-4565-B900-796DAAF11E8C}" type="presParOf" srcId="{35F81F1F-BEE4-4A56-9B92-9D1710FD5195}" destId="{5CA576D1-0967-42DC-AFE3-30D29693B23A}" srcOrd="10" destOrd="0" presId="urn:microsoft.com/office/officeart/2005/8/layout/chevron2"/>
    <dgm:cxn modelId="{6DC0D90D-5ECD-452D-8E58-508E2DA87313}" type="presParOf" srcId="{5CA576D1-0967-42DC-AFE3-30D29693B23A}" destId="{D6ECA802-FB5A-4E30-87AB-D13C8FB430A4}" srcOrd="0" destOrd="0" presId="urn:microsoft.com/office/officeart/2005/8/layout/chevron2"/>
    <dgm:cxn modelId="{1F8ED7D0-F3F0-4FB3-AACB-75313417702B}" type="presParOf" srcId="{5CA576D1-0967-42DC-AFE3-30D29693B23A}" destId="{D9650C15-DA7D-4EC2-87C4-C88A212373B6}" srcOrd="1" destOrd="0" presId="urn:microsoft.com/office/officeart/2005/8/layout/chevron2"/>
    <dgm:cxn modelId="{DC81E9B2-4C21-44CF-A2B2-6D70F4AF66F7}" type="presParOf" srcId="{35F81F1F-BEE4-4A56-9B92-9D1710FD5195}" destId="{D444AC9C-90A8-4B1E-941B-BFBCDF05B835}" srcOrd="11" destOrd="0" presId="urn:microsoft.com/office/officeart/2005/8/layout/chevron2"/>
    <dgm:cxn modelId="{05E02FB2-ADE8-4169-AF07-99417CF38DD8}" type="presParOf" srcId="{35F81F1F-BEE4-4A56-9B92-9D1710FD5195}" destId="{7D316459-279C-4F2A-9D75-10F5D9C14840}" srcOrd="12" destOrd="0" presId="urn:microsoft.com/office/officeart/2005/8/layout/chevron2"/>
    <dgm:cxn modelId="{B79780F9-4185-45EE-9225-584F8CCBE7E8}" type="presParOf" srcId="{7D316459-279C-4F2A-9D75-10F5D9C14840}" destId="{718B5E3D-916C-496A-B3FB-085EC5DDEF9C}" srcOrd="0" destOrd="0" presId="urn:microsoft.com/office/officeart/2005/8/layout/chevron2"/>
    <dgm:cxn modelId="{25B6C855-20A3-41F1-9564-4E2D17E5BF14}" type="presParOf" srcId="{7D316459-279C-4F2A-9D75-10F5D9C14840}" destId="{D6D2B240-9A3D-4541-B3DF-1CC83F38309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34B515-1DE4-4EE8-9668-CD323858A1AC}">
      <dsp:nvSpPr>
        <dsp:cNvPr id="0" name=""/>
        <dsp:cNvSpPr/>
      </dsp:nvSpPr>
      <dsp:spPr>
        <a:xfrm>
          <a:off x="2838900" y="1737134"/>
          <a:ext cx="2617023" cy="2064400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>
              <a:latin typeface="Alexis Marie" panose="02000603000000000000" pitchFamily="2" charset="0"/>
              <a:ea typeface="Alexis Marie" panose="02000603000000000000" pitchFamily="2" charset="0"/>
            </a:rPr>
            <a:t>Programme de </a:t>
          </a:r>
          <a:r>
            <a:rPr lang="fr-FR" sz="3200" kern="1200" dirty="0" err="1">
              <a:latin typeface="Alexis Marie" panose="02000603000000000000" pitchFamily="2" charset="0"/>
              <a:ea typeface="Alexis Marie" panose="02000603000000000000" pitchFamily="2" charset="0"/>
            </a:rPr>
            <a:t>littératie</a:t>
          </a:r>
          <a:r>
            <a:rPr lang="fr-FR" sz="3200" kern="1200" dirty="0">
              <a:latin typeface="Alexis Marie" panose="02000603000000000000" pitchFamily="2" charset="0"/>
              <a:ea typeface="Alexis Marie" panose="02000603000000000000" pitchFamily="2" charset="0"/>
            </a:rPr>
            <a:t> équilibré</a:t>
          </a:r>
        </a:p>
      </dsp:txBody>
      <dsp:txXfrm>
        <a:off x="3222154" y="2039458"/>
        <a:ext cx="1850515" cy="1459752"/>
      </dsp:txXfrm>
    </dsp:sp>
    <dsp:sp modelId="{525C1517-24A9-41A2-A7EA-73868A61954C}">
      <dsp:nvSpPr>
        <dsp:cNvPr id="0" name=""/>
        <dsp:cNvSpPr/>
      </dsp:nvSpPr>
      <dsp:spPr>
        <a:xfrm rot="16634225">
          <a:off x="4149633" y="1583246"/>
          <a:ext cx="293360" cy="27033"/>
        </a:xfrm>
        <a:custGeom>
          <a:avLst/>
          <a:gdLst/>
          <a:ahLst/>
          <a:cxnLst/>
          <a:rect l="0" t="0" r="0" b="0"/>
          <a:pathLst>
            <a:path>
              <a:moveTo>
                <a:pt x="0" y="13516"/>
              </a:moveTo>
              <a:lnTo>
                <a:pt x="293360" y="135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4288979" y="1589429"/>
        <a:ext cx="14668" cy="14668"/>
      </dsp:txXfrm>
    </dsp:sp>
    <dsp:sp modelId="{E3D79609-2A2D-4523-8289-FEFFEE8F5143}">
      <dsp:nvSpPr>
        <dsp:cNvPr id="0" name=""/>
        <dsp:cNvSpPr/>
      </dsp:nvSpPr>
      <dsp:spPr>
        <a:xfrm>
          <a:off x="3121021" y="-48116"/>
          <a:ext cx="2577680" cy="1501413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kern="1200" dirty="0">
              <a:latin typeface="Alexis Marie" panose="02000603000000000000" pitchFamily="2" charset="0"/>
              <a:ea typeface="Alexis Marie" panose="02000603000000000000" pitchFamily="2" charset="0"/>
            </a:rPr>
            <a:t>Ateliers d’écriture</a:t>
          </a:r>
        </a:p>
      </dsp:txBody>
      <dsp:txXfrm>
        <a:off x="3498513" y="171761"/>
        <a:ext cx="1822696" cy="1061659"/>
      </dsp:txXfrm>
    </dsp:sp>
    <dsp:sp modelId="{926B8370-2DDA-4EFB-AADB-2A9EE218C069}">
      <dsp:nvSpPr>
        <dsp:cNvPr id="0" name=""/>
        <dsp:cNvSpPr/>
      </dsp:nvSpPr>
      <dsp:spPr>
        <a:xfrm rot="19363973">
          <a:off x="5013290" y="1814092"/>
          <a:ext cx="743570" cy="27033"/>
        </a:xfrm>
        <a:custGeom>
          <a:avLst/>
          <a:gdLst/>
          <a:ahLst/>
          <a:cxnLst/>
          <a:rect l="0" t="0" r="0" b="0"/>
          <a:pathLst>
            <a:path>
              <a:moveTo>
                <a:pt x="0" y="13516"/>
              </a:moveTo>
              <a:lnTo>
                <a:pt x="743570" y="135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5366486" y="1809019"/>
        <a:ext cx="37178" cy="37178"/>
      </dsp:txXfrm>
    </dsp:sp>
    <dsp:sp modelId="{8B27345B-F46E-4535-B7D1-DADFC8A79B4C}">
      <dsp:nvSpPr>
        <dsp:cNvPr id="0" name=""/>
        <dsp:cNvSpPr/>
      </dsp:nvSpPr>
      <dsp:spPr>
        <a:xfrm>
          <a:off x="5556330" y="622544"/>
          <a:ext cx="1220700" cy="1220700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latin typeface="Alexis Marie" panose="02000603000000000000" pitchFamily="2" charset="0"/>
              <a:ea typeface="Alexis Marie" panose="02000603000000000000" pitchFamily="2" charset="0"/>
            </a:rPr>
            <a:t>Écriture partagée</a:t>
          </a:r>
        </a:p>
      </dsp:txBody>
      <dsp:txXfrm>
        <a:off x="5735097" y="801311"/>
        <a:ext cx="863166" cy="863166"/>
      </dsp:txXfrm>
    </dsp:sp>
    <dsp:sp modelId="{5E698396-D5F8-4C2E-9F2A-965AE88C204C}">
      <dsp:nvSpPr>
        <dsp:cNvPr id="0" name=""/>
        <dsp:cNvSpPr/>
      </dsp:nvSpPr>
      <dsp:spPr>
        <a:xfrm rot="306190">
          <a:off x="5444893" y="2933089"/>
          <a:ext cx="1375130" cy="27033"/>
        </a:xfrm>
        <a:custGeom>
          <a:avLst/>
          <a:gdLst/>
          <a:ahLst/>
          <a:cxnLst/>
          <a:rect l="0" t="0" r="0" b="0"/>
          <a:pathLst>
            <a:path>
              <a:moveTo>
                <a:pt x="0" y="13516"/>
              </a:moveTo>
              <a:lnTo>
                <a:pt x="1375130" y="135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6098079" y="2912227"/>
        <a:ext cx="68756" cy="68756"/>
      </dsp:txXfrm>
    </dsp:sp>
    <dsp:sp modelId="{B14B923E-7656-4A0C-9F8E-789D993F1D40}">
      <dsp:nvSpPr>
        <dsp:cNvPr id="0" name=""/>
        <dsp:cNvSpPr/>
      </dsp:nvSpPr>
      <dsp:spPr>
        <a:xfrm>
          <a:off x="6814878" y="2451704"/>
          <a:ext cx="1220700" cy="1220700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latin typeface="Alexis Marie" panose="02000603000000000000" pitchFamily="2" charset="0"/>
              <a:ea typeface="Alexis Marie" panose="02000603000000000000" pitchFamily="2" charset="0"/>
            </a:rPr>
            <a:t>Histoire racontée</a:t>
          </a:r>
        </a:p>
      </dsp:txBody>
      <dsp:txXfrm>
        <a:off x="6993645" y="2630471"/>
        <a:ext cx="863166" cy="863166"/>
      </dsp:txXfrm>
    </dsp:sp>
    <dsp:sp modelId="{D872C083-3DB5-46A3-9042-AA4DFC2EB33F}">
      <dsp:nvSpPr>
        <dsp:cNvPr id="0" name=""/>
        <dsp:cNvSpPr/>
      </dsp:nvSpPr>
      <dsp:spPr>
        <a:xfrm rot="2295721">
          <a:off x="5010161" y="3666085"/>
          <a:ext cx="582841" cy="27033"/>
        </a:xfrm>
        <a:custGeom>
          <a:avLst/>
          <a:gdLst/>
          <a:ahLst/>
          <a:cxnLst/>
          <a:rect l="0" t="0" r="0" b="0"/>
          <a:pathLst>
            <a:path>
              <a:moveTo>
                <a:pt x="0" y="13516"/>
              </a:moveTo>
              <a:lnTo>
                <a:pt x="582841" y="135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5287011" y="3665030"/>
        <a:ext cx="29142" cy="29142"/>
      </dsp:txXfrm>
    </dsp:sp>
    <dsp:sp modelId="{7CA8A4D5-9EDD-4E10-B0D0-8A35243A841B}">
      <dsp:nvSpPr>
        <dsp:cNvPr id="0" name=""/>
        <dsp:cNvSpPr/>
      </dsp:nvSpPr>
      <dsp:spPr>
        <a:xfrm>
          <a:off x="5399291" y="3627681"/>
          <a:ext cx="1220700" cy="1220700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latin typeface="Alexis Marie" panose="02000603000000000000" pitchFamily="2" charset="0"/>
              <a:ea typeface="Alexis Marie" panose="02000603000000000000" pitchFamily="2" charset="0"/>
            </a:rPr>
            <a:t>Étude des mots et de la langue</a:t>
          </a:r>
        </a:p>
      </dsp:txBody>
      <dsp:txXfrm>
        <a:off x="5578058" y="3806448"/>
        <a:ext cx="863166" cy="863166"/>
      </dsp:txXfrm>
    </dsp:sp>
    <dsp:sp modelId="{E50C3CDA-B6E7-4723-AD42-676A71ED59CA}">
      <dsp:nvSpPr>
        <dsp:cNvPr id="0" name=""/>
        <dsp:cNvSpPr/>
      </dsp:nvSpPr>
      <dsp:spPr>
        <a:xfrm rot="6289202">
          <a:off x="3596951" y="3984195"/>
          <a:ext cx="450900" cy="27033"/>
        </a:xfrm>
        <a:custGeom>
          <a:avLst/>
          <a:gdLst/>
          <a:ahLst/>
          <a:cxnLst/>
          <a:rect l="0" t="0" r="0" b="0"/>
          <a:pathLst>
            <a:path>
              <a:moveTo>
                <a:pt x="0" y="13516"/>
              </a:moveTo>
              <a:lnTo>
                <a:pt x="450900" y="135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 rot="10800000">
        <a:off x="3811128" y="3986439"/>
        <a:ext cx="22545" cy="22545"/>
      </dsp:txXfrm>
    </dsp:sp>
    <dsp:sp modelId="{2B907BDD-3B02-4A36-BF09-9AB74A5C1BE4}">
      <dsp:nvSpPr>
        <dsp:cNvPr id="0" name=""/>
        <dsp:cNvSpPr/>
      </dsp:nvSpPr>
      <dsp:spPr>
        <a:xfrm>
          <a:off x="2998266" y="4195357"/>
          <a:ext cx="1220700" cy="12207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latin typeface="Alexis Marie" panose="02000603000000000000" pitchFamily="2" charset="0"/>
              <a:ea typeface="Alexis Marie" panose="02000603000000000000" pitchFamily="2" charset="0"/>
            </a:rPr>
            <a:t>Lecture partagée</a:t>
          </a:r>
        </a:p>
      </dsp:txBody>
      <dsp:txXfrm>
        <a:off x="3177033" y="4374124"/>
        <a:ext cx="863166" cy="863166"/>
      </dsp:txXfrm>
    </dsp:sp>
    <dsp:sp modelId="{A4ACCD25-E291-4BA8-B158-9021B3A1E04C}">
      <dsp:nvSpPr>
        <dsp:cNvPr id="0" name=""/>
        <dsp:cNvSpPr/>
      </dsp:nvSpPr>
      <dsp:spPr>
        <a:xfrm rot="8869891">
          <a:off x="2520437" y="3573433"/>
          <a:ext cx="654074" cy="27033"/>
        </a:xfrm>
        <a:custGeom>
          <a:avLst/>
          <a:gdLst/>
          <a:ahLst/>
          <a:cxnLst/>
          <a:rect l="0" t="0" r="0" b="0"/>
          <a:pathLst>
            <a:path>
              <a:moveTo>
                <a:pt x="0" y="13516"/>
              </a:moveTo>
              <a:lnTo>
                <a:pt x="654074" y="135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 rot="10800000">
        <a:off x="2831122" y="3570598"/>
        <a:ext cx="32703" cy="32703"/>
      </dsp:txXfrm>
    </dsp:sp>
    <dsp:sp modelId="{1C43CCB2-24CB-4CF7-86A5-FC5E7D1EF24E}">
      <dsp:nvSpPr>
        <dsp:cNvPr id="0" name=""/>
        <dsp:cNvSpPr/>
      </dsp:nvSpPr>
      <dsp:spPr>
        <a:xfrm>
          <a:off x="229887" y="3561730"/>
          <a:ext cx="2811688" cy="15747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kern="1200" dirty="0">
              <a:latin typeface="Alexis Marie" panose="02000603000000000000" pitchFamily="2" charset="0"/>
              <a:ea typeface="Alexis Marie" panose="02000603000000000000" pitchFamily="2" charset="0"/>
            </a:rPr>
            <a:t>Ateliers de lecture</a:t>
          </a:r>
        </a:p>
      </dsp:txBody>
      <dsp:txXfrm>
        <a:off x="641649" y="3792344"/>
        <a:ext cx="1988164" cy="1113500"/>
      </dsp:txXfrm>
    </dsp:sp>
    <dsp:sp modelId="{46833DF4-F780-44E6-9502-A6E90145A459}">
      <dsp:nvSpPr>
        <dsp:cNvPr id="0" name=""/>
        <dsp:cNvSpPr/>
      </dsp:nvSpPr>
      <dsp:spPr>
        <a:xfrm rot="10679569">
          <a:off x="1879425" y="2818461"/>
          <a:ext cx="961058" cy="27033"/>
        </a:xfrm>
        <a:custGeom>
          <a:avLst/>
          <a:gdLst/>
          <a:ahLst/>
          <a:cxnLst/>
          <a:rect l="0" t="0" r="0" b="0"/>
          <a:pathLst>
            <a:path>
              <a:moveTo>
                <a:pt x="0" y="13516"/>
              </a:moveTo>
              <a:lnTo>
                <a:pt x="961058" y="135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 rot="10800000">
        <a:off x="2335928" y="2807951"/>
        <a:ext cx="48052" cy="48052"/>
      </dsp:txXfrm>
    </dsp:sp>
    <dsp:sp modelId="{58CD5968-BDCB-4BED-9234-205CFBF27202}">
      <dsp:nvSpPr>
        <dsp:cNvPr id="0" name=""/>
        <dsp:cNvSpPr/>
      </dsp:nvSpPr>
      <dsp:spPr>
        <a:xfrm>
          <a:off x="659394" y="2259835"/>
          <a:ext cx="1220700" cy="12207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latin typeface="Alexis Marie" panose="02000603000000000000" pitchFamily="2" charset="0"/>
              <a:ea typeface="Alexis Marie" panose="02000603000000000000" pitchFamily="2" charset="0"/>
            </a:rPr>
            <a:t>Lecture à voix haute</a:t>
          </a:r>
        </a:p>
      </dsp:txBody>
      <dsp:txXfrm>
        <a:off x="838161" y="2438602"/>
        <a:ext cx="863166" cy="863166"/>
      </dsp:txXfrm>
    </dsp:sp>
    <dsp:sp modelId="{10F7DCFC-6FBB-4D61-970B-87B75BF634EA}">
      <dsp:nvSpPr>
        <dsp:cNvPr id="0" name=""/>
        <dsp:cNvSpPr/>
      </dsp:nvSpPr>
      <dsp:spPr>
        <a:xfrm rot="13500557">
          <a:off x="2628184" y="1651572"/>
          <a:ext cx="830679" cy="27033"/>
        </a:xfrm>
        <a:custGeom>
          <a:avLst/>
          <a:gdLst/>
          <a:ahLst/>
          <a:cxnLst/>
          <a:rect l="0" t="0" r="0" b="0"/>
          <a:pathLst>
            <a:path>
              <a:moveTo>
                <a:pt x="0" y="13516"/>
              </a:moveTo>
              <a:lnTo>
                <a:pt x="830679" y="135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 rot="10800000">
        <a:off x="3022757" y="1644322"/>
        <a:ext cx="41533" cy="41533"/>
      </dsp:txXfrm>
    </dsp:sp>
    <dsp:sp modelId="{57DC9D99-4DE1-4AB2-B060-8D5A56DFE0D7}">
      <dsp:nvSpPr>
        <dsp:cNvPr id="0" name=""/>
        <dsp:cNvSpPr/>
      </dsp:nvSpPr>
      <dsp:spPr>
        <a:xfrm>
          <a:off x="1708018" y="329349"/>
          <a:ext cx="1220700" cy="1220700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latin typeface="Alexis Marie" panose="02000603000000000000" pitchFamily="2" charset="0"/>
              <a:ea typeface="Alexis Marie" panose="02000603000000000000" pitchFamily="2" charset="0"/>
            </a:rPr>
            <a:t>Écriture interactive</a:t>
          </a:r>
        </a:p>
      </dsp:txBody>
      <dsp:txXfrm>
        <a:off x="1886785" y="508116"/>
        <a:ext cx="863166" cy="8631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AF06BA-4BF0-424F-81A5-F459ECED9B90}">
      <dsp:nvSpPr>
        <dsp:cNvPr id="0" name=""/>
        <dsp:cNvSpPr/>
      </dsp:nvSpPr>
      <dsp:spPr>
        <a:xfrm rot="5400000">
          <a:off x="-138150" y="138486"/>
          <a:ext cx="921006" cy="6447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100" kern="1200" dirty="0"/>
            <a:t>2015-2016</a:t>
          </a:r>
        </a:p>
      </dsp:txBody>
      <dsp:txXfrm rot="-5400000">
        <a:off x="1" y="322687"/>
        <a:ext cx="644704" cy="276302"/>
      </dsp:txXfrm>
    </dsp:sp>
    <dsp:sp modelId="{2B842073-C087-443A-9F48-242803AA48C4}">
      <dsp:nvSpPr>
        <dsp:cNvPr id="0" name=""/>
        <dsp:cNvSpPr/>
      </dsp:nvSpPr>
      <dsp:spPr>
        <a:xfrm rot="5400000">
          <a:off x="5376903" y="-4731862"/>
          <a:ext cx="598654" cy="100630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080" rIns="508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800" b="1" kern="1200" dirty="0"/>
            <a:t>Écriture</a:t>
          </a:r>
          <a:r>
            <a:rPr lang="fr-CA" sz="800" kern="1200" dirty="0"/>
            <a:t>: À la manière des 40 mini-leçons 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800" b="1" kern="1200" dirty="0"/>
            <a:t>Lecture</a:t>
          </a:r>
          <a:r>
            <a:rPr lang="fr-CA" sz="800" kern="1200" dirty="0"/>
            <a:t>: Littérature jeunesse, études d’auteur, différents projets intégrant les livres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800" kern="1200" dirty="0"/>
            <a:t>Collègues (Josée et Martine) bien motivées par le congrès DMEDC en mai 2015 qui me donne le goût de découvrir les ateliers d’écriture et faire des changements de pratique</a:t>
          </a:r>
        </a:p>
      </dsp:txBody>
      <dsp:txXfrm rot="-5400000">
        <a:off x="644705" y="29560"/>
        <a:ext cx="10033827" cy="540206"/>
      </dsp:txXfrm>
    </dsp:sp>
    <dsp:sp modelId="{A81B6C82-D1F2-452C-BB75-81BA0F006AF5}">
      <dsp:nvSpPr>
        <dsp:cNvPr id="0" name=""/>
        <dsp:cNvSpPr/>
      </dsp:nvSpPr>
      <dsp:spPr>
        <a:xfrm rot="5400000">
          <a:off x="-138150" y="976577"/>
          <a:ext cx="921006" cy="64470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100" kern="1200" dirty="0"/>
            <a:t>2015-2016</a:t>
          </a:r>
        </a:p>
      </dsp:txBody>
      <dsp:txXfrm rot="-5400000">
        <a:off x="1" y="1160778"/>
        <a:ext cx="644704" cy="276302"/>
      </dsp:txXfrm>
    </dsp:sp>
    <dsp:sp modelId="{3594311F-7B8B-4064-9538-8F7A0EE4E02E}">
      <dsp:nvSpPr>
        <dsp:cNvPr id="0" name=""/>
        <dsp:cNvSpPr/>
      </dsp:nvSpPr>
      <dsp:spPr>
        <a:xfrm rot="5400000">
          <a:off x="5376903" y="-3893771"/>
          <a:ext cx="598654" cy="100630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080" rIns="508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800" b="1" kern="1200" dirty="0"/>
            <a:t>Écriture</a:t>
          </a:r>
          <a:r>
            <a:rPr lang="fr-CA" sz="800" kern="1200" dirty="0"/>
            <a:t>: Lecture des traductions et tentative des petits moments en fin d’année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800" b="1" kern="1200" dirty="0"/>
            <a:t>Lecture</a:t>
          </a:r>
          <a:r>
            <a:rPr lang="fr-CA" sz="800" kern="1200" dirty="0"/>
            <a:t>: Pas de changement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800" b="1" kern="1200" dirty="0"/>
            <a:t>DMEDC mai 2016</a:t>
          </a:r>
        </a:p>
      </dsp:txBody>
      <dsp:txXfrm rot="-5400000">
        <a:off x="644705" y="867651"/>
        <a:ext cx="10033827" cy="540206"/>
      </dsp:txXfrm>
    </dsp:sp>
    <dsp:sp modelId="{CEC71F35-8734-4A8B-9D84-32690E89EC50}">
      <dsp:nvSpPr>
        <dsp:cNvPr id="0" name=""/>
        <dsp:cNvSpPr/>
      </dsp:nvSpPr>
      <dsp:spPr>
        <a:xfrm rot="5400000">
          <a:off x="-138150" y="1814669"/>
          <a:ext cx="921006" cy="64470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100" kern="1200" dirty="0"/>
            <a:t>2016-2017</a:t>
          </a:r>
        </a:p>
      </dsp:txBody>
      <dsp:txXfrm rot="-5400000">
        <a:off x="1" y="1998870"/>
        <a:ext cx="644704" cy="276302"/>
      </dsp:txXfrm>
    </dsp:sp>
    <dsp:sp modelId="{FC4CEB64-46BD-407F-89A0-EF79699043CE}">
      <dsp:nvSpPr>
        <dsp:cNvPr id="0" name=""/>
        <dsp:cNvSpPr/>
      </dsp:nvSpPr>
      <dsp:spPr>
        <a:xfrm rot="5400000">
          <a:off x="5376903" y="-3055680"/>
          <a:ext cx="598654" cy="100630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080" rIns="508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800" b="1" kern="1200" dirty="0"/>
            <a:t>Écriture</a:t>
          </a:r>
          <a:r>
            <a:rPr lang="fr-CA" sz="800" kern="1200" dirty="0"/>
            <a:t>: Module des petits moments 1</a:t>
          </a:r>
          <a:r>
            <a:rPr lang="fr-CA" sz="800" kern="1200" baseline="30000" dirty="0"/>
            <a:t>ère</a:t>
          </a:r>
          <a:r>
            <a:rPr lang="fr-CA" sz="800" kern="1200" dirty="0"/>
            <a:t> année, textes informatifs 1</a:t>
          </a:r>
          <a:r>
            <a:rPr lang="fr-CA" sz="800" kern="1200" baseline="30000" dirty="0"/>
            <a:t>ère</a:t>
          </a:r>
          <a:r>
            <a:rPr lang="fr-CA" sz="800" kern="1200" dirty="0"/>
            <a:t> année 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800" b="1" kern="1200" dirty="0"/>
            <a:t>Lecture</a:t>
          </a:r>
          <a:r>
            <a:rPr lang="fr-CA" sz="800" kern="1200" dirty="0"/>
            <a:t>: tentative d’un module narratif et poursuite de mes pratiques avec la littérature jeunesse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800" b="1" kern="1200" dirty="0"/>
            <a:t>TCRWP New York juin 2017 en lecture </a:t>
          </a:r>
        </a:p>
      </dsp:txBody>
      <dsp:txXfrm rot="-5400000">
        <a:off x="644705" y="1705742"/>
        <a:ext cx="10033827" cy="540206"/>
      </dsp:txXfrm>
    </dsp:sp>
    <dsp:sp modelId="{CBABFCC0-5D98-4465-B811-CFE29E768D62}">
      <dsp:nvSpPr>
        <dsp:cNvPr id="0" name=""/>
        <dsp:cNvSpPr/>
      </dsp:nvSpPr>
      <dsp:spPr>
        <a:xfrm rot="5400000">
          <a:off x="-138150" y="2652760"/>
          <a:ext cx="921006" cy="64470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100" kern="1200" dirty="0"/>
            <a:t>2017-2018</a:t>
          </a:r>
        </a:p>
      </dsp:txBody>
      <dsp:txXfrm rot="-5400000">
        <a:off x="1" y="2836961"/>
        <a:ext cx="644704" cy="276302"/>
      </dsp:txXfrm>
    </dsp:sp>
    <dsp:sp modelId="{4D8B13BA-BF59-458C-9A7F-8F2CA54DE6F4}">
      <dsp:nvSpPr>
        <dsp:cNvPr id="0" name=""/>
        <dsp:cNvSpPr/>
      </dsp:nvSpPr>
      <dsp:spPr>
        <a:xfrm rot="5400000">
          <a:off x="5376903" y="-2217588"/>
          <a:ext cx="598654" cy="100630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080" rIns="508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800" b="1" kern="1200" dirty="0"/>
            <a:t>Écriture</a:t>
          </a:r>
          <a:r>
            <a:rPr lang="fr-CA" sz="800" kern="1200" dirty="0"/>
            <a:t>: 5 modules (petits moments, séries histoires de fiction réalistes, informatifs 2e, opinion 2</a:t>
          </a:r>
          <a:r>
            <a:rPr lang="fr-CA" sz="800" kern="1200" baseline="30000" dirty="0"/>
            <a:t>e</a:t>
          </a:r>
          <a:r>
            <a:rPr lang="fr-CA" sz="800" kern="1200" dirty="0"/>
            <a:t>, poésie)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800" b="1" kern="1200" dirty="0"/>
            <a:t>Lecture</a:t>
          </a:r>
          <a:r>
            <a:rPr lang="fr-CA" sz="800" kern="1200" dirty="0"/>
            <a:t>: 4 modules + projets pays et animaux, lecture partagée et interactive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800" kern="1200" dirty="0"/>
            <a:t>Jasette du livre, étude des mots (orthographe)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800" b="1" kern="1200" dirty="0"/>
            <a:t>DMEDC mai 2018</a:t>
          </a:r>
        </a:p>
      </dsp:txBody>
      <dsp:txXfrm rot="-5400000">
        <a:off x="644705" y="2543834"/>
        <a:ext cx="10033827" cy="540206"/>
      </dsp:txXfrm>
    </dsp:sp>
    <dsp:sp modelId="{75D44273-222D-4B11-98C4-0E26195936B8}">
      <dsp:nvSpPr>
        <dsp:cNvPr id="0" name=""/>
        <dsp:cNvSpPr/>
      </dsp:nvSpPr>
      <dsp:spPr>
        <a:xfrm rot="5400000">
          <a:off x="-138150" y="3490852"/>
          <a:ext cx="921006" cy="644704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100" kern="1200" dirty="0"/>
            <a:t>2018-2019</a:t>
          </a:r>
        </a:p>
      </dsp:txBody>
      <dsp:txXfrm rot="-5400000">
        <a:off x="1" y="3675053"/>
        <a:ext cx="644704" cy="276302"/>
      </dsp:txXfrm>
    </dsp:sp>
    <dsp:sp modelId="{BD3603EA-506D-444F-98CB-1035F76D3544}">
      <dsp:nvSpPr>
        <dsp:cNvPr id="0" name=""/>
        <dsp:cNvSpPr/>
      </dsp:nvSpPr>
      <dsp:spPr>
        <a:xfrm rot="5400000">
          <a:off x="5376903" y="-1379497"/>
          <a:ext cx="598654" cy="100630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080" rIns="508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800" b="1" kern="1200" dirty="0"/>
            <a:t>Écriture</a:t>
          </a:r>
          <a:r>
            <a:rPr lang="fr-CA" sz="800" kern="1200" dirty="0"/>
            <a:t>: 5 modules (Narratif 2</a:t>
          </a:r>
          <a:r>
            <a:rPr lang="fr-CA" sz="800" kern="1200" baseline="30000" dirty="0"/>
            <a:t>e</a:t>
          </a:r>
          <a:r>
            <a:rPr lang="fr-CA" sz="800" kern="1200" dirty="0"/>
            <a:t>, Informatif 2</a:t>
          </a:r>
          <a:r>
            <a:rPr lang="fr-CA" sz="800" kern="1200" baseline="30000" dirty="0"/>
            <a:t>e</a:t>
          </a:r>
          <a:r>
            <a:rPr lang="fr-CA" sz="800" kern="1200" dirty="0"/>
            <a:t>, Opinion 2</a:t>
          </a:r>
          <a:r>
            <a:rPr lang="fr-CA" sz="800" kern="1200" baseline="30000" dirty="0"/>
            <a:t>e</a:t>
          </a:r>
          <a:r>
            <a:rPr lang="fr-CA" sz="800" kern="1200" dirty="0"/>
            <a:t>, Narratif 1</a:t>
          </a:r>
          <a:r>
            <a:rPr lang="fr-CA" sz="800" kern="1200" baseline="30000" dirty="0"/>
            <a:t>ère</a:t>
          </a:r>
          <a:r>
            <a:rPr lang="fr-CA" sz="800" kern="1200" dirty="0"/>
            <a:t>, Informatif 2</a:t>
          </a:r>
          <a:r>
            <a:rPr lang="fr-CA" sz="800" kern="1200" baseline="30000" dirty="0"/>
            <a:t>e</a:t>
          </a:r>
          <a:r>
            <a:rPr lang="fr-CA" sz="800" kern="1200" dirty="0"/>
            <a:t> ) 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800" b="1" kern="1200" dirty="0"/>
            <a:t>Lecture</a:t>
          </a:r>
          <a:r>
            <a:rPr lang="fr-CA" sz="800" kern="1200" dirty="0"/>
            <a:t>: 4 modules + projet pays et animaux, lecture partagée et interactive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800" kern="1200" dirty="0"/>
            <a:t>Jasette du livre, Étude des mots (orthographe)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800" b="1" kern="1200" dirty="0"/>
            <a:t>L’école À l’Orée-du-Bois est choisie par DMEDC pour un projet de formation avec le TC pour 3 ans, TCRWP New York juin 2019 en lecture </a:t>
          </a:r>
        </a:p>
      </dsp:txBody>
      <dsp:txXfrm rot="-5400000">
        <a:off x="644705" y="3381925"/>
        <a:ext cx="10033827" cy="540206"/>
      </dsp:txXfrm>
    </dsp:sp>
    <dsp:sp modelId="{D6ECA802-FB5A-4E30-87AB-D13C8FB430A4}">
      <dsp:nvSpPr>
        <dsp:cNvPr id="0" name=""/>
        <dsp:cNvSpPr/>
      </dsp:nvSpPr>
      <dsp:spPr>
        <a:xfrm rot="5400000">
          <a:off x="-138150" y="4328943"/>
          <a:ext cx="921006" cy="6447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100" kern="1200" dirty="0"/>
            <a:t>2019-2020</a:t>
          </a:r>
        </a:p>
      </dsp:txBody>
      <dsp:txXfrm rot="-5400000">
        <a:off x="1" y="4513144"/>
        <a:ext cx="644704" cy="276302"/>
      </dsp:txXfrm>
    </dsp:sp>
    <dsp:sp modelId="{D9650C15-DA7D-4EC2-87C4-C88A212373B6}">
      <dsp:nvSpPr>
        <dsp:cNvPr id="0" name=""/>
        <dsp:cNvSpPr/>
      </dsp:nvSpPr>
      <dsp:spPr>
        <a:xfrm rot="5400000">
          <a:off x="5376903" y="-541406"/>
          <a:ext cx="598654" cy="100630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080" rIns="508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800" b="1" kern="1200" dirty="0"/>
            <a:t>Écriture</a:t>
          </a:r>
          <a:r>
            <a:rPr lang="fr-CA" sz="800" kern="1200" dirty="0"/>
            <a:t>: 3 modules complets  + textes sur demande après chacun, début en écriture partagée et interactive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800" b="1" kern="1200" dirty="0"/>
            <a:t>Lecture</a:t>
          </a:r>
          <a:r>
            <a:rPr lang="fr-CA" sz="800" kern="1200" dirty="0"/>
            <a:t>: 3 modules et intégration des études (4 semaines) avant et entre les modules, lecture partagée et interactive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800" kern="1200" dirty="0"/>
            <a:t>Jasette du livre, Intégration des histoires racontées et étude des mots et de la langue (orthographe, grammaire, règles orthographiques…)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800" b="1" kern="1200" dirty="0"/>
            <a:t>3 jours de formation à l’école par Amanda Hartman (entretiens, petits groupes), 2 formations de Martine </a:t>
          </a:r>
          <a:r>
            <a:rPr lang="fr-CA" sz="800" b="1" kern="1200" dirty="0" err="1"/>
            <a:t>Arpin</a:t>
          </a:r>
          <a:r>
            <a:rPr lang="fr-CA" sz="800" b="1" kern="1200" dirty="0"/>
            <a:t> (autonomie et entretiens), soutien D’Yves Nadon pour les entretiens</a:t>
          </a:r>
        </a:p>
      </dsp:txBody>
      <dsp:txXfrm rot="-5400000">
        <a:off x="644705" y="4220016"/>
        <a:ext cx="10033827" cy="540206"/>
      </dsp:txXfrm>
    </dsp:sp>
    <dsp:sp modelId="{718B5E3D-916C-496A-B3FB-085EC5DDEF9C}">
      <dsp:nvSpPr>
        <dsp:cNvPr id="0" name=""/>
        <dsp:cNvSpPr/>
      </dsp:nvSpPr>
      <dsp:spPr>
        <a:xfrm rot="5400000">
          <a:off x="-138150" y="5167034"/>
          <a:ext cx="921006" cy="64470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2020-2021</a:t>
          </a:r>
        </a:p>
      </dsp:txBody>
      <dsp:txXfrm rot="-5400000">
        <a:off x="1" y="5351235"/>
        <a:ext cx="644704" cy="276302"/>
      </dsp:txXfrm>
    </dsp:sp>
    <dsp:sp modelId="{D6D2B240-9A3D-4541-B3DF-1CC83F38309F}">
      <dsp:nvSpPr>
        <dsp:cNvPr id="0" name=""/>
        <dsp:cNvSpPr/>
      </dsp:nvSpPr>
      <dsp:spPr>
        <a:xfrm rot="5400000">
          <a:off x="5376903" y="296685"/>
          <a:ext cx="598654" cy="100630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080" rIns="508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800" b="1" kern="1200" dirty="0"/>
            <a:t>Écriture</a:t>
          </a:r>
          <a:r>
            <a:rPr lang="fr-CA" sz="800" kern="1200" dirty="0"/>
            <a:t>: 5 modules complets (dont la poésie) + textes sur demande après chacun, début en écriture partagée et interactive</a:t>
          </a: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800" b="1" kern="1200"/>
            <a:t>Lecture</a:t>
          </a:r>
          <a:r>
            <a:rPr lang="fr-CA" sz="800" kern="1200"/>
            <a:t>: 4 modules et intégration des études (7 semaines) avant et entre les modules, lecture partagée et interactive</a:t>
          </a:r>
          <a:endParaRPr lang="fr-CA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800" kern="1200"/>
            <a:t>Jasette du livre, Intégration des histoires racontées et étude des mots et de la langue (orthographe, grammaire, règles orthographiques…)</a:t>
          </a:r>
          <a:endParaRPr lang="fr-CA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800" b="1" kern="1200" dirty="0"/>
            <a:t>Formation en juin 2020 sur l’orthographe Changement de toutes les listes orthographiques</a:t>
          </a:r>
        </a:p>
      </dsp:txBody>
      <dsp:txXfrm rot="-5400000">
        <a:off x="644705" y="5058107"/>
        <a:ext cx="10033827" cy="540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DA4066-9DA2-4A2D-9F32-E581CB96AE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C814275-325B-41A7-AE12-AE1C88FB61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AEB370-A6E0-4E02-B844-1D27F9D6F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FABF2-9FE5-4F6B-B916-EF42672742D5}" type="datetimeFigureOut">
              <a:rPr lang="fr-CA" smtClean="0"/>
              <a:t>2021-03-31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596755-B2A8-4E21-8F34-83F5C4EEE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885C51-2B72-462D-8C17-51F10C46A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A4244-7C0D-46C2-81D0-C4FADF75EEF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05776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40652F-53AE-4C4B-85AE-3B35BD066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6E4049C-2619-4DC6-B756-A184BB6D58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C08D44F-B18C-4543-90C2-C88DDC8C0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FABF2-9FE5-4F6B-B916-EF42672742D5}" type="datetimeFigureOut">
              <a:rPr lang="fr-CA" smtClean="0"/>
              <a:t>2021-03-31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F2E429C-EC03-4578-A273-5AA3EF4DD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8E12B1-8742-4E8E-A5C2-C92D23E72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A4244-7C0D-46C2-81D0-C4FADF75EEF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99127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80071CC-CFEE-4378-9832-F99B61FA55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B3E2AEF-4CD4-4621-8E9D-1D359140BB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D4D1AA-DEE9-447F-86E1-67882BB7C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FABF2-9FE5-4F6B-B916-EF42672742D5}" type="datetimeFigureOut">
              <a:rPr lang="fr-CA" smtClean="0"/>
              <a:t>2021-03-31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A618AD0-F532-4458-9182-883364293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4738492-28E0-476F-8909-6667BDA29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A4244-7C0D-46C2-81D0-C4FADF75EEF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48527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C950B2-9EDF-437A-93B2-2913B355B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36CABA-C5BD-44AD-9C58-612888BCC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2FA6AB-7D89-495F-9CE0-52FBB4807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FABF2-9FE5-4F6B-B916-EF42672742D5}" type="datetimeFigureOut">
              <a:rPr lang="fr-CA" smtClean="0"/>
              <a:t>2021-03-31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1F1B129-C6ED-44BC-A7D6-5A2A57EA5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0CDF76-7A31-4D9F-999F-5E8591FE7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A4244-7C0D-46C2-81D0-C4FADF75EEF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30232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96307A-FE67-4C2D-9933-26263D6C6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A95407-13D4-46AE-B4A5-DED72B2EE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E476FD7-6DB3-42D6-A4A7-3688B449D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FABF2-9FE5-4F6B-B916-EF42672742D5}" type="datetimeFigureOut">
              <a:rPr lang="fr-CA" smtClean="0"/>
              <a:t>2021-03-31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D4A1F9-9D9E-40D4-A981-8DD9AC754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11FD21D-64CB-493D-8A10-3EA4A58D1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A4244-7C0D-46C2-81D0-C4FADF75EEF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25993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B561CE-A9EE-485D-9D8D-511CA1426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7B42A4-D9A7-4282-87E0-F34E794BE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AEEB503-8A56-4AE7-9EFB-C0225F1283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C92AF79-72B3-4DE4-9820-328CE69D4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FABF2-9FE5-4F6B-B916-EF42672742D5}" type="datetimeFigureOut">
              <a:rPr lang="fr-CA" smtClean="0"/>
              <a:t>2021-03-31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4A2584A-1DA0-4F7E-8329-349C60E4F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1AD03ED-39F5-4CBA-BF9E-50225BB1A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A4244-7C0D-46C2-81D0-C4FADF75EEF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05353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EE0DAB-D3E8-45DD-A58B-9243C709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2E33C8C-4D4E-4B3F-A877-274B6B1026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01B3864-9869-4549-9D3A-7A6DA15C10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C47F4B5-061D-45D6-B0EF-044703FF90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355B590-9A6A-480F-9D74-2A7B6418D3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B8744A8-483C-4005-BCD6-4EA774231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FABF2-9FE5-4F6B-B916-EF42672742D5}" type="datetimeFigureOut">
              <a:rPr lang="fr-CA" smtClean="0"/>
              <a:t>2021-03-31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F83537A-7ABA-491E-ABFC-098817001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9C9B3C0-18A8-48D9-B511-BC660BAFC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A4244-7C0D-46C2-81D0-C4FADF75EEF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62095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FEB64D-CD00-4C71-9379-618608B2A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AECEE30-F445-4E56-97A8-804ABCB17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FABF2-9FE5-4F6B-B916-EF42672742D5}" type="datetimeFigureOut">
              <a:rPr lang="fr-CA" smtClean="0"/>
              <a:t>2021-03-31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2853B20-B8E3-4BE2-8AD9-C05E49CDC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5388EC5-2C4C-4841-ABEA-EE784837F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A4244-7C0D-46C2-81D0-C4FADF75EEF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20501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C92A528-5E4F-41D6-AEA3-BFCEB8704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FABF2-9FE5-4F6B-B916-EF42672742D5}" type="datetimeFigureOut">
              <a:rPr lang="fr-CA" smtClean="0"/>
              <a:t>2021-03-31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5399BD9-1079-4D7C-8F70-5C8D89889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1EB4396-1952-4EE3-BB55-B0220FF35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A4244-7C0D-46C2-81D0-C4FADF75EEF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26152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0830B4-C8F8-4C0B-BAA7-3DF77BB93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E67323-C80D-46ED-95A1-641E14893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8A64454-F393-4979-A901-2A3C174871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778C04B-421B-4124-8A50-D2BAF4BC4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FABF2-9FE5-4F6B-B916-EF42672742D5}" type="datetimeFigureOut">
              <a:rPr lang="fr-CA" smtClean="0"/>
              <a:t>2021-03-31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696F455-C701-4271-BC11-6A61F0B1B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64FAC18-98C1-4040-91C5-3A17FCEBF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A4244-7C0D-46C2-81D0-C4FADF75EEF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56090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6A46B7-25D1-46EA-B204-98FE409C8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98DBE3D-B07D-45B5-952E-D2452F2CAA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F34099C-9F58-489C-9AEE-7820F0F594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18707AE-BEA1-44EB-972B-1C8F96DC1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FABF2-9FE5-4F6B-B916-EF42672742D5}" type="datetimeFigureOut">
              <a:rPr lang="fr-CA" smtClean="0"/>
              <a:t>2021-03-31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30A2D9F-8553-4961-AE07-A6A2B6381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04848A9-BD0C-4665-97C4-BD421E448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A4244-7C0D-46C2-81D0-C4FADF75EEF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70225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8E13A6D-A8D7-494D-85F8-CFA04C491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924156-E70B-4C6C-88D2-CA018D572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53E95CC-AB3D-434E-ABCE-4DE327DC81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FABF2-9FE5-4F6B-B916-EF42672742D5}" type="datetimeFigureOut">
              <a:rPr lang="fr-CA" smtClean="0"/>
              <a:t>2021-03-31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F194DE-24E4-403D-BC90-44D5EF08D5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7ED7F7D-F658-4C61-9468-C5F22DE7C4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A4244-7C0D-46C2-81D0-C4FADF75EEF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82932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9BCDA1E-F711-459D-8D33-9C1F8D1FA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600" y="2828754"/>
            <a:ext cx="7019636" cy="258548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200" kern="1200" dirty="0">
                <a:solidFill>
                  <a:srgbClr val="FFFFFF"/>
                </a:solidFill>
                <a:latin typeface="Jester" pitchFamily="2" charset="0"/>
                <a:ea typeface="Alexis Marie" panose="02000603000000000000" pitchFamily="2" charset="0"/>
              </a:rPr>
              <a:t>Implantation d’un </a:t>
            </a:r>
            <a:r>
              <a:rPr lang="en-US" sz="3200" kern="1200" dirty="0" err="1">
                <a:solidFill>
                  <a:srgbClr val="FFFFFF"/>
                </a:solidFill>
                <a:latin typeface="Jester" pitchFamily="2" charset="0"/>
                <a:ea typeface="Alexis Marie" panose="02000603000000000000" pitchFamily="2" charset="0"/>
              </a:rPr>
              <a:t>programme</a:t>
            </a:r>
            <a:r>
              <a:rPr lang="en-US" sz="3200" kern="1200" dirty="0">
                <a:solidFill>
                  <a:srgbClr val="FFFFFF"/>
                </a:solidFill>
                <a:latin typeface="Jester" pitchFamily="2" charset="0"/>
                <a:ea typeface="Alexis Marie" panose="02000603000000000000" pitchFamily="2" charset="0"/>
              </a:rPr>
              <a:t> de </a:t>
            </a:r>
            <a:r>
              <a:rPr lang="en-US" sz="3200" kern="1200" dirty="0" err="1">
                <a:solidFill>
                  <a:srgbClr val="FFFFFF"/>
                </a:solidFill>
                <a:latin typeface="Jester" pitchFamily="2" charset="0"/>
                <a:ea typeface="Alexis Marie" panose="02000603000000000000" pitchFamily="2" charset="0"/>
              </a:rPr>
              <a:t>littératie</a:t>
            </a:r>
            <a:r>
              <a:rPr lang="en-US" sz="3200" kern="1200" dirty="0">
                <a:solidFill>
                  <a:srgbClr val="FFFFFF"/>
                </a:solidFill>
                <a:latin typeface="Jester" pitchFamily="2" charset="0"/>
                <a:ea typeface="Alexis Marie" panose="02000603000000000000" pitchFamily="2" charset="0"/>
              </a:rPr>
              <a:t> </a:t>
            </a:r>
            <a:r>
              <a:rPr lang="en-US" sz="3200" kern="1200" dirty="0" err="1">
                <a:solidFill>
                  <a:srgbClr val="FFFFFF"/>
                </a:solidFill>
                <a:latin typeface="Jester" pitchFamily="2" charset="0"/>
                <a:ea typeface="Alexis Marie" panose="02000603000000000000" pitchFamily="2" charset="0"/>
              </a:rPr>
              <a:t>équilibré</a:t>
            </a:r>
            <a:r>
              <a:rPr lang="en-US" sz="3200" kern="1200" dirty="0">
                <a:solidFill>
                  <a:srgbClr val="FFFFFF"/>
                </a:solidFill>
                <a:latin typeface="Jester" pitchFamily="2" charset="0"/>
                <a:ea typeface="Alexis Marie" panose="02000603000000000000" pitchFamily="2" charset="0"/>
              </a:rPr>
              <a:t> dans </a:t>
            </a:r>
            <a:r>
              <a:rPr lang="en-US" sz="3200" kern="1200" dirty="0" err="1">
                <a:solidFill>
                  <a:srgbClr val="FFFFFF"/>
                </a:solidFill>
                <a:latin typeface="Jester" pitchFamily="2" charset="0"/>
                <a:ea typeface="Alexis Marie" panose="02000603000000000000" pitchFamily="2" charset="0"/>
              </a:rPr>
              <a:t>une</a:t>
            </a:r>
            <a:r>
              <a:rPr lang="en-US" sz="3200" kern="1200" dirty="0">
                <a:solidFill>
                  <a:srgbClr val="FFFFFF"/>
                </a:solidFill>
                <a:latin typeface="Jester" pitchFamily="2" charset="0"/>
                <a:ea typeface="Alexis Marie" panose="02000603000000000000" pitchFamily="2" charset="0"/>
              </a:rPr>
              <a:t> </a:t>
            </a:r>
            <a:r>
              <a:rPr lang="en-US" sz="3200" kern="1200" dirty="0" err="1">
                <a:solidFill>
                  <a:srgbClr val="FFFFFF"/>
                </a:solidFill>
                <a:latin typeface="Jester" pitchFamily="2" charset="0"/>
                <a:ea typeface="Alexis Marie" panose="02000603000000000000" pitchFamily="2" charset="0"/>
              </a:rPr>
              <a:t>classe</a:t>
            </a:r>
            <a:r>
              <a:rPr lang="en-US" sz="3200" kern="1200" dirty="0">
                <a:solidFill>
                  <a:srgbClr val="FFFFFF"/>
                </a:solidFill>
                <a:latin typeface="Jester" pitchFamily="2" charset="0"/>
                <a:ea typeface="Alexis Marie" panose="02000603000000000000" pitchFamily="2" charset="0"/>
              </a:rPr>
              <a:t> de 1er cycle au Québec</a:t>
            </a:r>
            <a:br>
              <a:rPr lang="en-US" sz="3200" kern="1200" dirty="0">
                <a:solidFill>
                  <a:srgbClr val="FFFFFF"/>
                </a:solidFill>
                <a:latin typeface="Jester" pitchFamily="2" charset="0"/>
                <a:ea typeface="Alexis Marie" panose="02000603000000000000" pitchFamily="2" charset="0"/>
              </a:rPr>
            </a:br>
            <a:br>
              <a:rPr lang="en-US" sz="3200" kern="1200" dirty="0">
                <a:solidFill>
                  <a:srgbClr val="FFFFFF"/>
                </a:solidFill>
                <a:latin typeface="Jester" pitchFamily="2" charset="0"/>
                <a:ea typeface="Alexis Marie" panose="02000603000000000000" pitchFamily="2" charset="0"/>
              </a:rPr>
            </a:br>
            <a:r>
              <a:rPr lang="en-US" sz="3200" kern="1200" dirty="0">
                <a:solidFill>
                  <a:srgbClr val="FFFFFF"/>
                </a:solidFill>
                <a:latin typeface="Jester" pitchFamily="2" charset="0"/>
                <a:ea typeface="Alexis Marie" panose="02000603000000000000" pitchFamily="2" charset="0"/>
              </a:rPr>
              <a:t>Par Julie Bouchard et Josée L’Italien</a:t>
            </a:r>
            <a:br>
              <a:rPr lang="en-US" sz="3200" kern="1200" dirty="0">
                <a:solidFill>
                  <a:srgbClr val="FFFFFF"/>
                </a:solidFill>
                <a:latin typeface="Jester" pitchFamily="2" charset="0"/>
                <a:ea typeface="Alexis Marie" panose="02000603000000000000" pitchFamily="2" charset="0"/>
              </a:rPr>
            </a:br>
            <a:r>
              <a:rPr lang="en-US" sz="3200" kern="1200" dirty="0">
                <a:solidFill>
                  <a:srgbClr val="FFFFFF"/>
                </a:solidFill>
                <a:latin typeface="Jester" pitchFamily="2" charset="0"/>
                <a:ea typeface="Alexis Marie" panose="02000603000000000000" pitchFamily="2" charset="0"/>
              </a:rPr>
              <a:t>DMEDC</a:t>
            </a:r>
            <a:br>
              <a:rPr lang="en-US" sz="3200" kern="1200" dirty="0">
                <a:solidFill>
                  <a:srgbClr val="FFFFFF"/>
                </a:solidFill>
                <a:latin typeface="Alexis Marie" panose="02000603000000000000" pitchFamily="2" charset="0"/>
                <a:ea typeface="Alexis Marie" panose="02000603000000000000" pitchFamily="2" charset="0"/>
              </a:rPr>
            </a:br>
            <a:endParaRPr lang="en-US" sz="3200" kern="1200" dirty="0">
              <a:solidFill>
                <a:srgbClr val="FFFFFF"/>
              </a:solidFill>
              <a:latin typeface="Alexis Marie" panose="02000603000000000000" pitchFamily="2" charset="0"/>
              <a:ea typeface="Alexis Marie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785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32B287EA-44B8-48E4-AC21-DC50F72D23CA}"/>
              </a:ext>
            </a:extLst>
          </p:cNvPr>
          <p:cNvGrpSpPr/>
          <p:nvPr/>
        </p:nvGrpSpPr>
        <p:grpSpPr>
          <a:xfrm>
            <a:off x="1227539" y="487979"/>
            <a:ext cx="10099040" cy="2539699"/>
            <a:chOff x="0" y="0"/>
            <a:chExt cx="8128000" cy="1693333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0DD48574-C7C3-4C01-A3EE-5200814DE8E1}"/>
                </a:ext>
              </a:extLst>
            </p:cNvPr>
            <p:cNvSpPr/>
            <p:nvPr/>
          </p:nvSpPr>
          <p:spPr>
            <a:xfrm>
              <a:off x="0" y="0"/>
              <a:ext cx="8128000" cy="1693333"/>
            </a:xfrm>
            <a:prstGeom prst="roundRect">
              <a:avLst>
                <a:gd name="adj" fmla="val 10000"/>
              </a:avLst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id="{59C9E162-BD04-42CC-95F3-208B390A8B86}"/>
                </a:ext>
              </a:extLst>
            </p:cNvPr>
            <p:cNvSpPr txBox="1"/>
            <p:nvPr/>
          </p:nvSpPr>
          <p:spPr>
            <a:xfrm>
              <a:off x="1794933" y="86302"/>
              <a:ext cx="5981453" cy="1607031"/>
            </a:xfrm>
            <a:prstGeom prst="rect">
              <a:avLst/>
            </a:prstGeom>
            <a:solidFill>
              <a:srgbClr val="FFC0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t" anchorCtr="0">
              <a:noAutofit/>
            </a:bodyPr>
            <a:lstStyle/>
            <a:p>
              <a:pPr marL="0" lvl="0" indent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400" kern="1200" dirty="0"/>
                <a:t>Histoire racontée (storytelling)</a:t>
              </a:r>
            </a:p>
            <a:p>
              <a:pPr marL="114300" lvl="1" indent="-114300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fr-F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Quoi</a:t>
              </a:r>
              <a:r>
                <a:rPr lang="fr-FR" dirty="0"/>
                <a:t>? À l’aide de l’enseignante, les élèves passent à travers tout le processus d’écriture, mais uniquement à l’oral.</a:t>
              </a:r>
            </a:p>
            <a:p>
              <a:pPr marL="114300" lvl="1" indent="-114300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endParaRPr lang="fr-FR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But</a:t>
              </a:r>
              <a:r>
                <a:rPr lang="fr-FR" kern="1200" dirty="0"/>
                <a:t>: Développer le vocabulaire, le langage, la narration</a:t>
              </a:r>
            </a:p>
            <a:p>
              <a:pPr marL="0" lvl="1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fr-FR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Temps</a:t>
              </a:r>
              <a:r>
                <a:rPr lang="fr-FR" kern="1200" dirty="0"/>
                <a:t>: Séquence de 6 séances de 10 minutes</a:t>
              </a:r>
            </a:p>
          </p:txBody>
        </p:sp>
      </p:grpSp>
      <p:pic>
        <p:nvPicPr>
          <p:cNvPr id="5122" name="Picture 2" descr="Free Boy Talking Cliparts, Download Free Clip Art, Free Clip Art on Clipart  Library">
            <a:extLst>
              <a:ext uri="{FF2B5EF4-FFF2-40B4-BE49-F238E27FC236}">
                <a16:creationId xmlns:a16="http://schemas.microsoft.com/office/drawing/2014/main" id="{A53781FB-99D2-42C0-8C53-80258F1ED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280" y="851300"/>
            <a:ext cx="2028826" cy="194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F615B8CD-8F5C-469E-97B9-C8DF7C7A60D5}"/>
              </a:ext>
            </a:extLst>
          </p:cNvPr>
          <p:cNvGrpSpPr/>
          <p:nvPr/>
        </p:nvGrpSpPr>
        <p:grpSpPr>
          <a:xfrm>
            <a:off x="1227539" y="3390999"/>
            <a:ext cx="10099040" cy="2539699"/>
            <a:chOff x="0" y="0"/>
            <a:chExt cx="8128000" cy="1693333"/>
          </a:xfrm>
          <a:solidFill>
            <a:srgbClr val="FF0000"/>
          </a:solidFill>
        </p:grpSpPr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FDDFCC9E-A05C-4666-93FF-CEE531A0E32A}"/>
                </a:ext>
              </a:extLst>
            </p:cNvPr>
            <p:cNvSpPr/>
            <p:nvPr/>
          </p:nvSpPr>
          <p:spPr>
            <a:xfrm>
              <a:off x="0" y="0"/>
              <a:ext cx="8128000" cy="1693333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 : coins arrondis 4">
              <a:extLst>
                <a:ext uri="{FF2B5EF4-FFF2-40B4-BE49-F238E27FC236}">
                  <a16:creationId xmlns:a16="http://schemas.microsoft.com/office/drawing/2014/main" id="{AFDA2C12-D31F-4947-B1C9-69D3414DA312}"/>
                </a:ext>
              </a:extLst>
            </p:cNvPr>
            <p:cNvSpPr txBox="1"/>
            <p:nvPr/>
          </p:nvSpPr>
          <p:spPr>
            <a:xfrm>
              <a:off x="1794933" y="86302"/>
              <a:ext cx="6163326" cy="160703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t" anchorCtr="0">
              <a:noAutofit/>
            </a:bodyPr>
            <a:lstStyle/>
            <a:p>
              <a:pPr marL="0" lvl="0" indent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400" kern="1200" dirty="0"/>
                <a:t>Étude des mots (étude de la langue)</a:t>
              </a:r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Quoi</a:t>
              </a:r>
              <a:r>
                <a:rPr lang="fr-FR" dirty="0"/>
                <a:t>? L’enseignante travaille les conventions de plusieurs façons différentes.</a:t>
              </a:r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But</a:t>
              </a:r>
              <a:r>
                <a:rPr lang="fr-FR" kern="1200" dirty="0"/>
                <a:t>: Travailler les lettres, les sons, l’orthographe, les règles orthographiques, la correspondance graphophonétique, la grammaire, la conscience phonologique</a:t>
              </a:r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Comment</a:t>
              </a:r>
              <a:r>
                <a:rPr lang="fr-FR" kern="1200" dirty="0"/>
                <a:t>?  Différentes façons en lien avec la structure des ateliers</a:t>
              </a:r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Temps</a:t>
              </a:r>
              <a:r>
                <a:rPr lang="fr-FR" kern="1200" dirty="0"/>
                <a:t>: 20 minutes par jour</a:t>
              </a:r>
            </a:p>
          </p:txBody>
        </p:sp>
      </p:grpSp>
      <p:pic>
        <p:nvPicPr>
          <p:cNvPr id="2" name="Image 1" descr="Dessin - Le responsable du mur des mots - Journal de bord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280" y="3767366"/>
            <a:ext cx="2148792" cy="171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125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C7E0A2C-7C0A-4AAC-B3B0-6C12B2EBA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44242B5-9A8D-432C-B8B6-197C24B151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48586"/>
            <a:ext cx="9144000" cy="3445333"/>
          </a:xfrm>
        </p:spPr>
        <p:txBody>
          <a:bodyPr>
            <a:normAutofit/>
          </a:bodyPr>
          <a:lstStyle/>
          <a:p>
            <a:r>
              <a:rPr lang="fr-CA" sz="7200" dirty="0">
                <a:latin typeface="Alexis Marie" panose="02000603000000000000" pitchFamily="2" charset="0"/>
                <a:ea typeface="Alexis Marie" panose="02000603000000000000" pitchFamily="2" charset="0"/>
              </a:rPr>
              <a:t>Comment implanter </a:t>
            </a:r>
            <a:br>
              <a:rPr lang="fr-CA" sz="7200" dirty="0">
                <a:latin typeface="Alexis Marie" panose="02000603000000000000" pitchFamily="2" charset="0"/>
                <a:ea typeface="Alexis Marie" panose="02000603000000000000" pitchFamily="2" charset="0"/>
              </a:rPr>
            </a:br>
            <a:r>
              <a:rPr lang="fr-CA" sz="7200" dirty="0">
                <a:latin typeface="Alexis Marie" panose="02000603000000000000" pitchFamily="2" charset="0"/>
                <a:ea typeface="Alexis Marie" panose="02000603000000000000" pitchFamily="2" charset="0"/>
              </a:rPr>
              <a:t>un programme </a:t>
            </a:r>
            <a:br>
              <a:rPr lang="fr-CA" sz="7200" dirty="0">
                <a:latin typeface="Alexis Marie" panose="02000603000000000000" pitchFamily="2" charset="0"/>
                <a:ea typeface="Alexis Marie" panose="02000603000000000000" pitchFamily="2" charset="0"/>
              </a:rPr>
            </a:br>
            <a:r>
              <a:rPr lang="fr-CA" sz="7200" dirty="0">
                <a:latin typeface="Alexis Marie" panose="02000603000000000000" pitchFamily="2" charset="0"/>
                <a:ea typeface="Alexis Marie" panose="02000603000000000000" pitchFamily="2" charset="0"/>
              </a:rPr>
              <a:t>de littératie équilibré?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267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64B4199E-4F81-41EE-BEEB-0B91731667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3895444"/>
              </p:ext>
            </p:extLst>
          </p:nvPr>
        </p:nvGraphicFramePr>
        <p:xfrm>
          <a:off x="728870" y="477078"/>
          <a:ext cx="10707756" cy="5950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22285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DEFEEC-F8A5-4763-998C-7BE9E4FD1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Exemple d’horaire 2</a:t>
            </a:r>
            <a:r>
              <a:rPr lang="fr-CA" baseline="30000" dirty="0"/>
              <a:t>e</a:t>
            </a:r>
            <a:r>
              <a:rPr lang="fr-CA" dirty="0"/>
              <a:t> année Julie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6A1B859E-3874-4C93-9DE3-6C63443F94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7650301"/>
              </p:ext>
            </p:extLst>
          </p:nvPr>
        </p:nvGraphicFramePr>
        <p:xfrm>
          <a:off x="838200" y="1487606"/>
          <a:ext cx="10515600" cy="480396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173031750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54545822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99246239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75864061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299609907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725306309"/>
                    </a:ext>
                  </a:extLst>
                </a:gridCol>
              </a:tblGrid>
              <a:tr h="725606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Heures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Jour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Jour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Jour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Jour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Jour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3205331"/>
                  </a:ext>
                </a:extLst>
              </a:tr>
              <a:tr h="725606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P1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Ed.</a:t>
                      </a:r>
                      <a:r>
                        <a:rPr lang="fr-CA" baseline="0" dirty="0"/>
                        <a:t> phys.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solidFill>
                            <a:srgbClr val="0070C0"/>
                          </a:solidFill>
                        </a:rPr>
                        <a:t>Écriture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>
                          <a:solidFill>
                            <a:srgbClr val="0070C0"/>
                          </a:solidFill>
                        </a:rPr>
                        <a:t>Écriture</a:t>
                      </a:r>
                    </a:p>
                    <a:p>
                      <a:pPr algn="ctr"/>
                      <a:endParaRPr lang="fr-CA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>
                          <a:solidFill>
                            <a:srgbClr val="0070C0"/>
                          </a:solidFill>
                        </a:rPr>
                        <a:t>Écriture</a:t>
                      </a:r>
                    </a:p>
                    <a:p>
                      <a:pPr algn="ctr"/>
                      <a:endParaRPr lang="fr-CA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>
                          <a:solidFill>
                            <a:srgbClr val="0070C0"/>
                          </a:solidFill>
                        </a:rPr>
                        <a:t>Écriture</a:t>
                      </a:r>
                    </a:p>
                    <a:p>
                      <a:pPr algn="ctr"/>
                      <a:endParaRPr lang="fr-CA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835594"/>
                  </a:ext>
                </a:extLst>
              </a:tr>
              <a:tr h="725606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P2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>
                          <a:solidFill>
                            <a:srgbClr val="00B050"/>
                          </a:solidFill>
                        </a:rPr>
                        <a:t>Lecture</a:t>
                      </a:r>
                    </a:p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solidFill>
                            <a:srgbClr val="00B050"/>
                          </a:solidFill>
                        </a:rPr>
                        <a:t>Lecture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>
                          <a:solidFill>
                            <a:srgbClr val="00B050"/>
                          </a:solidFill>
                        </a:rPr>
                        <a:t>Lecture</a:t>
                      </a:r>
                    </a:p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Musique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>
                          <a:solidFill>
                            <a:srgbClr val="00B050"/>
                          </a:solidFill>
                        </a:rPr>
                        <a:t>Lecture</a:t>
                      </a:r>
                    </a:p>
                    <a:p>
                      <a:pPr algn="ctr"/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0784729"/>
                  </a:ext>
                </a:extLst>
              </a:tr>
              <a:tr h="398693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P3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solidFill>
                            <a:srgbClr val="FFFF00"/>
                          </a:solidFill>
                        </a:rPr>
                        <a:t>Étude</a:t>
                      </a:r>
                      <a:r>
                        <a:rPr lang="fr-CA" baseline="0" dirty="0">
                          <a:solidFill>
                            <a:srgbClr val="FFFF00"/>
                          </a:solidFill>
                        </a:rPr>
                        <a:t> des mots</a:t>
                      </a:r>
                      <a:endParaRPr lang="fr-CA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>
                          <a:solidFill>
                            <a:srgbClr val="FFFF00"/>
                          </a:solidFill>
                        </a:rPr>
                        <a:t>Étude</a:t>
                      </a:r>
                      <a:r>
                        <a:rPr lang="fr-CA" baseline="0" dirty="0">
                          <a:solidFill>
                            <a:srgbClr val="FFFF00"/>
                          </a:solidFill>
                        </a:rPr>
                        <a:t> des mots</a:t>
                      </a:r>
                      <a:endParaRPr lang="fr-CA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>
                          <a:solidFill>
                            <a:srgbClr val="FFFF00"/>
                          </a:solidFill>
                        </a:rPr>
                        <a:t>Étude</a:t>
                      </a:r>
                      <a:r>
                        <a:rPr lang="fr-CA" baseline="0" dirty="0">
                          <a:solidFill>
                            <a:srgbClr val="FFFF00"/>
                          </a:solidFill>
                        </a:rPr>
                        <a:t> des mots</a:t>
                      </a:r>
                      <a:endParaRPr lang="fr-CA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>
                          <a:solidFill>
                            <a:srgbClr val="FFFF00"/>
                          </a:solidFill>
                        </a:rPr>
                        <a:t>Étude</a:t>
                      </a:r>
                      <a:r>
                        <a:rPr lang="fr-CA" baseline="0" dirty="0">
                          <a:solidFill>
                            <a:srgbClr val="FFFF00"/>
                          </a:solidFill>
                        </a:rPr>
                        <a:t> des mots</a:t>
                      </a:r>
                      <a:endParaRPr lang="fr-CA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>
                          <a:solidFill>
                            <a:srgbClr val="FFFF00"/>
                          </a:solidFill>
                        </a:rPr>
                        <a:t>Étude</a:t>
                      </a:r>
                      <a:r>
                        <a:rPr lang="fr-CA" baseline="0" dirty="0">
                          <a:solidFill>
                            <a:srgbClr val="FFFF00"/>
                          </a:solidFill>
                        </a:rPr>
                        <a:t> des mots</a:t>
                      </a:r>
                      <a:endParaRPr lang="fr-CA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5402401"/>
                  </a:ext>
                </a:extLst>
              </a:tr>
              <a:tr h="725606">
                <a:tc gridSpan="6">
                  <a:txBody>
                    <a:bodyPr/>
                    <a:lstStyle/>
                    <a:p>
                      <a:pPr algn="ctr"/>
                      <a:r>
                        <a:rPr lang="fr-CA" sz="3600" dirty="0">
                          <a:solidFill>
                            <a:srgbClr val="7030A0"/>
                          </a:solidFill>
                        </a:rPr>
                        <a:t>Diner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711381"/>
                  </a:ext>
                </a:extLst>
              </a:tr>
              <a:tr h="725606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P4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solidFill>
                            <a:srgbClr val="FF0000"/>
                          </a:solidFill>
                        </a:rPr>
                        <a:t>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Anglais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solidFill>
                            <a:srgbClr val="FF0000"/>
                          </a:solidFill>
                        </a:rPr>
                        <a:t>Math </a:t>
                      </a:r>
                      <a:r>
                        <a:rPr lang="fr-CA" sz="1100" dirty="0">
                          <a:solidFill>
                            <a:schemeClr val="tx1"/>
                          </a:solidFill>
                        </a:rPr>
                        <a:t>1 semaine/2</a:t>
                      </a:r>
                    </a:p>
                    <a:p>
                      <a:pPr algn="ctr"/>
                      <a:r>
                        <a:rPr lang="fr-CA" sz="1100" dirty="0">
                          <a:solidFill>
                            <a:schemeClr val="tx1"/>
                          </a:solidFill>
                        </a:rPr>
                        <a:t>Ou</a:t>
                      </a:r>
                      <a:r>
                        <a:rPr lang="fr-CA" sz="11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fr-CA" sz="1600" dirty="0">
                          <a:solidFill>
                            <a:schemeClr val="tx1"/>
                          </a:solidFill>
                        </a:rPr>
                        <a:t>Éd.</a:t>
                      </a:r>
                      <a:r>
                        <a:rPr lang="fr-CA" sz="1600" baseline="0" dirty="0">
                          <a:solidFill>
                            <a:schemeClr val="tx1"/>
                          </a:solidFill>
                        </a:rPr>
                        <a:t> phys.</a:t>
                      </a:r>
                      <a:endParaRPr lang="fr-CA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solidFill>
                            <a:srgbClr val="FF0000"/>
                          </a:solidFill>
                        </a:rPr>
                        <a:t>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solidFill>
                            <a:srgbClr val="FF0000"/>
                          </a:solidFill>
                        </a:rPr>
                        <a:t>Math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7144912"/>
                  </a:ext>
                </a:extLst>
              </a:tr>
              <a:tr h="725606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P5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solidFill>
                            <a:srgbClr val="FF0000"/>
                          </a:solidFill>
                        </a:rPr>
                        <a:t>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solidFill>
                            <a:srgbClr val="FF9933"/>
                          </a:solidFill>
                        </a:rPr>
                        <a:t>Arts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solidFill>
                            <a:srgbClr val="FF9933"/>
                          </a:solidFill>
                        </a:rPr>
                        <a:t>ECR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Ed. phys.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082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8002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5C09D031-CC77-4DDA-A5FD-E3EDD7702EC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49793" y="352720"/>
            <a:ext cx="8524875" cy="6465887"/>
            <a:chOff x="1155" y="247"/>
            <a:chExt cx="5370" cy="4073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DD6170D0-C8A5-43F7-9203-86F731E9A8C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155" y="247"/>
              <a:ext cx="5370" cy="4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grpSp>
          <p:nvGrpSpPr>
            <p:cNvPr id="6" name="Group 205">
              <a:extLst>
                <a:ext uri="{FF2B5EF4-FFF2-40B4-BE49-F238E27FC236}">
                  <a16:creationId xmlns:a16="http://schemas.microsoft.com/office/drawing/2014/main" id="{8C9F2A1D-C84D-4088-A9A9-6A335C443D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5" y="247"/>
              <a:ext cx="5469" cy="1647"/>
              <a:chOff x="915" y="247"/>
              <a:chExt cx="5469" cy="1647"/>
            </a:xfrm>
          </p:grpSpPr>
          <p:sp>
            <p:nvSpPr>
              <p:cNvPr id="7900" name="Rectangle 5">
                <a:extLst>
                  <a:ext uri="{FF2B5EF4-FFF2-40B4-BE49-F238E27FC236}">
                    <a16:creationId xmlns:a16="http://schemas.microsoft.com/office/drawing/2014/main" id="{83DE6890-D793-41C8-BE3F-652FB1522D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4" y="259"/>
                <a:ext cx="484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3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HEURE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901" name="Rectangle 6">
                <a:extLst>
                  <a:ext uri="{FF2B5EF4-FFF2-40B4-BE49-F238E27FC236}">
                    <a16:creationId xmlns:a16="http://schemas.microsoft.com/office/drawing/2014/main" id="{F1292356-2491-4B27-A150-D75CF0DA70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1" y="259"/>
                <a:ext cx="97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3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902" name="Rectangle 7">
                <a:extLst>
                  <a:ext uri="{FF2B5EF4-FFF2-40B4-BE49-F238E27FC236}">
                    <a16:creationId xmlns:a16="http://schemas.microsoft.com/office/drawing/2014/main" id="{A1635910-16D3-4173-87BB-1D7DCE9541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0" y="259"/>
                <a:ext cx="579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3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JOUR   1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903" name="Rectangle 8">
                <a:extLst>
                  <a:ext uri="{FF2B5EF4-FFF2-40B4-BE49-F238E27FC236}">
                    <a16:creationId xmlns:a16="http://schemas.microsoft.com/office/drawing/2014/main" id="{B748F0E9-5F5E-41F7-B454-376AFB3361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7" y="259"/>
                <a:ext cx="97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3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904" name="Rectangle 9">
                <a:extLst>
                  <a:ext uri="{FF2B5EF4-FFF2-40B4-BE49-F238E27FC236}">
                    <a16:creationId xmlns:a16="http://schemas.microsoft.com/office/drawing/2014/main" id="{164F27FE-0D55-4498-9FE3-E237F4CAB8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3" y="259"/>
                <a:ext cx="579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3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JOUR   2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905" name="Rectangle 10">
                <a:extLst>
                  <a:ext uri="{FF2B5EF4-FFF2-40B4-BE49-F238E27FC236}">
                    <a16:creationId xmlns:a16="http://schemas.microsoft.com/office/drawing/2014/main" id="{D9744480-4ECE-41FB-A13C-0DC9D3649F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1" y="259"/>
                <a:ext cx="97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3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906" name="Rectangle 11">
                <a:extLst>
                  <a:ext uri="{FF2B5EF4-FFF2-40B4-BE49-F238E27FC236}">
                    <a16:creationId xmlns:a16="http://schemas.microsoft.com/office/drawing/2014/main" id="{D20E2DD8-E268-4AE7-A41D-CAB343C820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6" y="259"/>
                <a:ext cx="97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3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907" name="Rectangle 12">
                <a:extLst>
                  <a:ext uri="{FF2B5EF4-FFF2-40B4-BE49-F238E27FC236}">
                    <a16:creationId xmlns:a16="http://schemas.microsoft.com/office/drawing/2014/main" id="{A5C6B547-5957-4438-A577-F6B80FD98F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3" y="259"/>
                <a:ext cx="579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3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JOUR   3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908" name="Rectangle 13">
                <a:extLst>
                  <a:ext uri="{FF2B5EF4-FFF2-40B4-BE49-F238E27FC236}">
                    <a16:creationId xmlns:a16="http://schemas.microsoft.com/office/drawing/2014/main" id="{BDD687D5-994F-4B38-9868-87A2F21C22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0" y="259"/>
                <a:ext cx="97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3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909" name="Rectangle 14">
                <a:extLst>
                  <a:ext uri="{FF2B5EF4-FFF2-40B4-BE49-F238E27FC236}">
                    <a16:creationId xmlns:a16="http://schemas.microsoft.com/office/drawing/2014/main" id="{759F1C3C-0236-4061-B451-13952423F3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7" y="259"/>
                <a:ext cx="579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3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JOUR   4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910" name="Rectangle 15">
                <a:extLst>
                  <a:ext uri="{FF2B5EF4-FFF2-40B4-BE49-F238E27FC236}">
                    <a16:creationId xmlns:a16="http://schemas.microsoft.com/office/drawing/2014/main" id="{1545E4C1-8833-40E6-8459-CB3F017148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4" y="259"/>
                <a:ext cx="97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3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911" name="Rectangle 16">
                <a:extLst>
                  <a:ext uri="{FF2B5EF4-FFF2-40B4-BE49-F238E27FC236}">
                    <a16:creationId xmlns:a16="http://schemas.microsoft.com/office/drawing/2014/main" id="{4B340689-DDA7-4FD2-B3D3-3953EB27EA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00" y="261"/>
                <a:ext cx="493" cy="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3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JOUR   5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912" name="Rectangle 17">
                <a:extLst>
                  <a:ext uri="{FF2B5EF4-FFF2-40B4-BE49-F238E27FC236}">
                    <a16:creationId xmlns:a16="http://schemas.microsoft.com/office/drawing/2014/main" id="{0CA5BE22-DA65-4C86-B099-C9D059AC57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7" y="261"/>
                <a:ext cx="76" cy="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3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913" name="Rectangle 18">
                <a:extLst>
                  <a:ext uri="{FF2B5EF4-FFF2-40B4-BE49-F238E27FC236}">
                    <a16:creationId xmlns:a16="http://schemas.microsoft.com/office/drawing/2014/main" id="{837BB307-72EA-4EFE-8792-AE67CB2692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" y="382"/>
                <a:ext cx="52" cy="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914" name="Rectangle 19">
                <a:extLst>
                  <a:ext uri="{FF2B5EF4-FFF2-40B4-BE49-F238E27FC236}">
                    <a16:creationId xmlns:a16="http://schemas.microsoft.com/office/drawing/2014/main" id="{FE921D41-6FC5-4DB7-821A-9AB1324551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5" y="247"/>
                <a:ext cx="11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7915" name="Rectangle 20">
                <a:extLst>
                  <a:ext uri="{FF2B5EF4-FFF2-40B4-BE49-F238E27FC236}">
                    <a16:creationId xmlns:a16="http://schemas.microsoft.com/office/drawing/2014/main" id="{B5B3428B-BDA6-4570-8F0D-28D86A85B6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5" y="247"/>
                <a:ext cx="11" cy="1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7916" name="Rectangle 21">
                <a:extLst>
                  <a:ext uri="{FF2B5EF4-FFF2-40B4-BE49-F238E27FC236}">
                    <a16:creationId xmlns:a16="http://schemas.microsoft.com/office/drawing/2014/main" id="{DC3E2530-3D9F-41D5-A62A-CD2351E79D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" y="247"/>
                <a:ext cx="832" cy="1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7917" name="Rectangle 22">
                <a:extLst>
                  <a:ext uri="{FF2B5EF4-FFF2-40B4-BE49-F238E27FC236}">
                    <a16:creationId xmlns:a16="http://schemas.microsoft.com/office/drawing/2014/main" id="{8DB5472E-59FE-4B66-8DB0-63E82CB9F5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8" y="258"/>
                <a:ext cx="6" cy="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7918" name="Rectangle 23">
                <a:extLst>
                  <a:ext uri="{FF2B5EF4-FFF2-40B4-BE49-F238E27FC236}">
                    <a16:creationId xmlns:a16="http://schemas.microsoft.com/office/drawing/2014/main" id="{1347D518-A7C0-4F14-A5A9-663176EB5A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258"/>
                <a:ext cx="5" cy="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7919" name="Rectangle 24">
                <a:extLst>
                  <a:ext uri="{FF2B5EF4-FFF2-40B4-BE49-F238E27FC236}">
                    <a16:creationId xmlns:a16="http://schemas.microsoft.com/office/drawing/2014/main" id="{5335FA57-DF2A-4E55-8031-F2813FF46F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247"/>
                <a:ext cx="10" cy="1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7920" name="Rectangle 25">
                <a:extLst>
                  <a:ext uri="{FF2B5EF4-FFF2-40B4-BE49-F238E27FC236}">
                    <a16:creationId xmlns:a16="http://schemas.microsoft.com/office/drawing/2014/main" id="{52254E9B-0FB6-44A9-82DB-D32B32CE18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8" y="247"/>
                <a:ext cx="889" cy="1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7921" name="Rectangle 26">
                <a:extLst>
                  <a:ext uri="{FF2B5EF4-FFF2-40B4-BE49-F238E27FC236}">
                    <a16:creationId xmlns:a16="http://schemas.microsoft.com/office/drawing/2014/main" id="{BAE17FAB-0DB1-42EE-B903-3090A0431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7" y="258"/>
                <a:ext cx="11" cy="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7922" name="Rectangle 27">
                <a:extLst>
                  <a:ext uri="{FF2B5EF4-FFF2-40B4-BE49-F238E27FC236}">
                    <a16:creationId xmlns:a16="http://schemas.microsoft.com/office/drawing/2014/main" id="{3902CB19-2D5E-4074-8F16-C92ABBFC32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7" y="247"/>
                <a:ext cx="11" cy="1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7923" name="Rectangle 28">
                <a:extLst>
                  <a:ext uri="{FF2B5EF4-FFF2-40B4-BE49-F238E27FC236}">
                    <a16:creationId xmlns:a16="http://schemas.microsoft.com/office/drawing/2014/main" id="{3B4398C4-1302-4379-BBDC-6CBBE7008C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8" y="247"/>
                <a:ext cx="939" cy="1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7924" name="Rectangle 29">
                <a:extLst>
                  <a:ext uri="{FF2B5EF4-FFF2-40B4-BE49-F238E27FC236}">
                    <a16:creationId xmlns:a16="http://schemas.microsoft.com/office/drawing/2014/main" id="{4288672B-6814-4318-9C74-81515FBA68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7" y="258"/>
                <a:ext cx="11" cy="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7925" name="Rectangle 30">
                <a:extLst>
                  <a:ext uri="{FF2B5EF4-FFF2-40B4-BE49-F238E27FC236}">
                    <a16:creationId xmlns:a16="http://schemas.microsoft.com/office/drawing/2014/main" id="{84A5C548-6619-4194-B607-35022DEA2C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7" y="247"/>
                <a:ext cx="11" cy="1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7926" name="Rectangle 31">
                <a:extLst>
                  <a:ext uri="{FF2B5EF4-FFF2-40B4-BE49-F238E27FC236}">
                    <a16:creationId xmlns:a16="http://schemas.microsoft.com/office/drawing/2014/main" id="{F5D9ECC2-3708-4A8D-A666-097C86E21B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8" y="247"/>
                <a:ext cx="938" cy="1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7927" name="Rectangle 32">
                <a:extLst>
                  <a:ext uri="{FF2B5EF4-FFF2-40B4-BE49-F238E27FC236}">
                    <a16:creationId xmlns:a16="http://schemas.microsoft.com/office/drawing/2014/main" id="{48B89DE1-F8BF-4A2D-8882-8BDEF79D38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6" y="258"/>
                <a:ext cx="11" cy="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7928" name="Rectangle 33">
                <a:extLst>
                  <a:ext uri="{FF2B5EF4-FFF2-40B4-BE49-F238E27FC236}">
                    <a16:creationId xmlns:a16="http://schemas.microsoft.com/office/drawing/2014/main" id="{1E58C56F-5C9D-41BC-A788-AA40F81B33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6" y="247"/>
                <a:ext cx="11" cy="1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7929" name="Rectangle 34">
                <a:extLst>
                  <a:ext uri="{FF2B5EF4-FFF2-40B4-BE49-F238E27FC236}">
                    <a16:creationId xmlns:a16="http://schemas.microsoft.com/office/drawing/2014/main" id="{10378B7A-31A2-4153-A616-7322F029F0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7" y="247"/>
                <a:ext cx="887" cy="1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7930" name="Rectangle 35">
                <a:extLst>
                  <a:ext uri="{FF2B5EF4-FFF2-40B4-BE49-F238E27FC236}">
                    <a16:creationId xmlns:a16="http://schemas.microsoft.com/office/drawing/2014/main" id="{30C23F70-BC0F-4249-B807-1F229AC045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4" y="258"/>
                <a:ext cx="11" cy="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7931" name="Rectangle 36">
                <a:extLst>
                  <a:ext uri="{FF2B5EF4-FFF2-40B4-BE49-F238E27FC236}">
                    <a16:creationId xmlns:a16="http://schemas.microsoft.com/office/drawing/2014/main" id="{BB629C6E-59FD-4D8F-99E9-0862AF2CB6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4" y="247"/>
                <a:ext cx="11" cy="1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7932" name="Rectangle 37">
                <a:extLst>
                  <a:ext uri="{FF2B5EF4-FFF2-40B4-BE49-F238E27FC236}">
                    <a16:creationId xmlns:a16="http://schemas.microsoft.com/office/drawing/2014/main" id="{576E4037-5577-408C-A646-4FE3B017D5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65" y="247"/>
                <a:ext cx="888" cy="1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7933" name="Rectangle 38">
                <a:extLst>
                  <a:ext uri="{FF2B5EF4-FFF2-40B4-BE49-F238E27FC236}">
                    <a16:creationId xmlns:a16="http://schemas.microsoft.com/office/drawing/2014/main" id="{E32A18D8-2997-4F96-B222-C16D23BB01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3" y="247"/>
                <a:ext cx="11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7934" name="Rectangle 39">
                <a:extLst>
                  <a:ext uri="{FF2B5EF4-FFF2-40B4-BE49-F238E27FC236}">
                    <a16:creationId xmlns:a16="http://schemas.microsoft.com/office/drawing/2014/main" id="{DA78D210-999B-44F6-88CB-C0763B5C50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3" y="247"/>
                <a:ext cx="11" cy="1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7935" name="Rectangle 40">
                <a:extLst>
                  <a:ext uri="{FF2B5EF4-FFF2-40B4-BE49-F238E27FC236}">
                    <a16:creationId xmlns:a16="http://schemas.microsoft.com/office/drawing/2014/main" id="{FC8DB440-B091-4188-806C-432D16DF9B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5" y="259"/>
                <a:ext cx="11" cy="20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7936" name="Rectangle 41">
                <a:extLst>
                  <a:ext uri="{FF2B5EF4-FFF2-40B4-BE49-F238E27FC236}">
                    <a16:creationId xmlns:a16="http://schemas.microsoft.com/office/drawing/2014/main" id="{42A2D6CB-F200-4CA9-8A83-6EA74758EC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8" y="259"/>
                <a:ext cx="6" cy="20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7937" name="Rectangle 42">
                <a:extLst>
                  <a:ext uri="{FF2B5EF4-FFF2-40B4-BE49-F238E27FC236}">
                    <a16:creationId xmlns:a16="http://schemas.microsoft.com/office/drawing/2014/main" id="{0EEDEB53-8054-45E3-AEE6-34DD1A84E9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259"/>
                <a:ext cx="5" cy="20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7938" name="Rectangle 43">
                <a:extLst>
                  <a:ext uri="{FF2B5EF4-FFF2-40B4-BE49-F238E27FC236}">
                    <a16:creationId xmlns:a16="http://schemas.microsoft.com/office/drawing/2014/main" id="{C3FFE898-7616-4B36-B508-70457B6D52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7" y="259"/>
                <a:ext cx="11" cy="20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7939" name="Rectangle 44">
                <a:extLst>
                  <a:ext uri="{FF2B5EF4-FFF2-40B4-BE49-F238E27FC236}">
                    <a16:creationId xmlns:a16="http://schemas.microsoft.com/office/drawing/2014/main" id="{4AC0E093-ACD3-4D1F-8653-E37A57086D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7" y="259"/>
                <a:ext cx="11" cy="20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7940" name="Rectangle 45">
                <a:extLst>
                  <a:ext uri="{FF2B5EF4-FFF2-40B4-BE49-F238E27FC236}">
                    <a16:creationId xmlns:a16="http://schemas.microsoft.com/office/drawing/2014/main" id="{3BCC0532-582E-44C0-9B46-8ACB483DB2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6" y="259"/>
                <a:ext cx="11" cy="20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7941" name="Rectangle 46">
                <a:extLst>
                  <a:ext uri="{FF2B5EF4-FFF2-40B4-BE49-F238E27FC236}">
                    <a16:creationId xmlns:a16="http://schemas.microsoft.com/office/drawing/2014/main" id="{27AF9DE3-C9BA-4ACE-B401-489C75A890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4" y="259"/>
                <a:ext cx="11" cy="20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7942" name="Rectangle 47">
                <a:extLst>
                  <a:ext uri="{FF2B5EF4-FFF2-40B4-BE49-F238E27FC236}">
                    <a16:creationId xmlns:a16="http://schemas.microsoft.com/office/drawing/2014/main" id="{99A5331F-6C28-409A-8EC4-67E2E3755A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3" y="259"/>
                <a:ext cx="11" cy="20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7943" name="Rectangle 48">
                <a:extLst>
                  <a:ext uri="{FF2B5EF4-FFF2-40B4-BE49-F238E27FC236}">
                    <a16:creationId xmlns:a16="http://schemas.microsoft.com/office/drawing/2014/main" id="{727D0046-34F7-4784-84C0-D0F7C7744D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3" y="479"/>
                <a:ext cx="309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08 h 0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944" name="Rectangle 49">
                <a:extLst>
                  <a:ext uri="{FF2B5EF4-FFF2-40B4-BE49-F238E27FC236}">
                    <a16:creationId xmlns:a16="http://schemas.microsoft.com/office/drawing/2014/main" id="{55F3458D-6FEA-439B-A67C-F3B931AE4E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2" y="479"/>
                <a:ext cx="95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0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945" name="Rectangle 50">
                <a:extLst>
                  <a:ext uri="{FF2B5EF4-FFF2-40B4-BE49-F238E27FC236}">
                    <a16:creationId xmlns:a16="http://schemas.microsoft.com/office/drawing/2014/main" id="{A0B0F1C8-2C72-4180-9889-DD21BBB84A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3" y="479"/>
                <a:ext cx="69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946" name="Rectangle 51">
                <a:extLst>
                  <a:ext uri="{FF2B5EF4-FFF2-40B4-BE49-F238E27FC236}">
                    <a16:creationId xmlns:a16="http://schemas.microsoft.com/office/drawing/2014/main" id="{609B5B31-557B-4019-9A40-4EB6040F19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2" y="566"/>
                <a:ext cx="88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à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947" name="Rectangle 52">
                <a:extLst>
                  <a:ext uri="{FF2B5EF4-FFF2-40B4-BE49-F238E27FC236}">
                    <a16:creationId xmlns:a16="http://schemas.microsoft.com/office/drawing/2014/main" id="{F15CC845-092D-4FF9-8E1A-F4F771437B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5" y="566"/>
                <a:ext cx="69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948" name="Rectangle 53">
                <a:extLst>
                  <a:ext uri="{FF2B5EF4-FFF2-40B4-BE49-F238E27FC236}">
                    <a16:creationId xmlns:a16="http://schemas.microsoft.com/office/drawing/2014/main" id="{A761CC1B-4DC2-4448-B767-69C3F7314F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3" y="654"/>
                <a:ext cx="309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09 h 0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949" name="Rectangle 54">
                <a:extLst>
                  <a:ext uri="{FF2B5EF4-FFF2-40B4-BE49-F238E27FC236}">
                    <a16:creationId xmlns:a16="http://schemas.microsoft.com/office/drawing/2014/main" id="{48537004-BC43-4660-AD7D-1439B13348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2" y="654"/>
                <a:ext cx="95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0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950" name="Rectangle 55">
                <a:extLst>
                  <a:ext uri="{FF2B5EF4-FFF2-40B4-BE49-F238E27FC236}">
                    <a16:creationId xmlns:a16="http://schemas.microsoft.com/office/drawing/2014/main" id="{A391168A-EA02-4092-B6F6-BED7818504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3" y="654"/>
                <a:ext cx="69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951" name="Rectangle 56">
                <a:extLst>
                  <a:ext uri="{FF2B5EF4-FFF2-40B4-BE49-F238E27FC236}">
                    <a16:creationId xmlns:a16="http://schemas.microsoft.com/office/drawing/2014/main" id="{C792F4AF-0DE0-4EBF-A4D1-2AE34AFF97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7" y="742"/>
                <a:ext cx="169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    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952" name="Rectangle 57">
                <a:extLst>
                  <a:ext uri="{FF2B5EF4-FFF2-40B4-BE49-F238E27FC236}">
                    <a16:creationId xmlns:a16="http://schemas.microsoft.com/office/drawing/2014/main" id="{E5770DF5-A88A-485A-BEE8-62E299F653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8" y="742"/>
                <a:ext cx="559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                   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953" name="Rectangle 58">
                <a:extLst>
                  <a:ext uri="{FF2B5EF4-FFF2-40B4-BE49-F238E27FC236}">
                    <a16:creationId xmlns:a16="http://schemas.microsoft.com/office/drawing/2014/main" id="{B2D19721-20E6-4DDF-8FCD-39E5945770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8" y="742"/>
                <a:ext cx="66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954" name="Rectangle 59">
                <a:extLst>
                  <a:ext uri="{FF2B5EF4-FFF2-40B4-BE49-F238E27FC236}">
                    <a16:creationId xmlns:a16="http://schemas.microsoft.com/office/drawing/2014/main" id="{99F5C7A0-F032-4430-9571-A1E15CC582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2" y="743"/>
                <a:ext cx="200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(60)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955" name="Rectangle 60">
                <a:extLst>
                  <a:ext uri="{FF2B5EF4-FFF2-40B4-BE49-F238E27FC236}">
                    <a16:creationId xmlns:a16="http://schemas.microsoft.com/office/drawing/2014/main" id="{8A2D50B1-5FD4-4A67-901D-527471A4B2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8" y="743"/>
                <a:ext cx="69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956" name="Rectangle 61">
                <a:extLst>
                  <a:ext uri="{FF2B5EF4-FFF2-40B4-BE49-F238E27FC236}">
                    <a16:creationId xmlns:a16="http://schemas.microsoft.com/office/drawing/2014/main" id="{7E734D59-F357-4EDF-A8BC-21B6EDC73B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2" y="476"/>
                <a:ext cx="76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538135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957" name="Rectangle 62">
                <a:extLst>
                  <a:ext uri="{FF2B5EF4-FFF2-40B4-BE49-F238E27FC236}">
                    <a16:creationId xmlns:a16="http://schemas.microsoft.com/office/drawing/2014/main" id="{8D6069DF-DFED-48A6-BA05-C111C89064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2" y="573"/>
                <a:ext cx="76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538135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958" name="Rectangle 63">
                <a:extLst>
                  <a:ext uri="{FF2B5EF4-FFF2-40B4-BE49-F238E27FC236}">
                    <a16:creationId xmlns:a16="http://schemas.microsoft.com/office/drawing/2014/main" id="{E6222907-CA14-4436-9827-1762EB3350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2" y="671"/>
                <a:ext cx="166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538135"/>
                    </a:solidFill>
                    <a:effectLst/>
                    <a:latin typeface="Bookman Old Style" panose="02050604050505020204" pitchFamily="18" charset="0"/>
                  </a:rPr>
                  <a:t>   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959" name="Rectangle 64">
                <a:extLst>
                  <a:ext uri="{FF2B5EF4-FFF2-40B4-BE49-F238E27FC236}">
                    <a16:creationId xmlns:a16="http://schemas.microsoft.com/office/drawing/2014/main" id="{7ACE7226-CBDC-4906-9C48-6E87A75C45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3" y="671"/>
                <a:ext cx="353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538135"/>
                    </a:solidFill>
                    <a:effectLst/>
                    <a:latin typeface="Bookman Old Style" panose="02050604050505020204" pitchFamily="18" charset="0"/>
                  </a:rPr>
                  <a:t>Atelier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960" name="Rectangle 65">
                <a:extLst>
                  <a:ext uri="{FF2B5EF4-FFF2-40B4-BE49-F238E27FC236}">
                    <a16:creationId xmlns:a16="http://schemas.microsoft.com/office/drawing/2014/main" id="{AE0EBEC0-732A-449B-821C-8C264ED67F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2" y="671"/>
                <a:ext cx="76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538135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961" name="Rectangle 66">
                <a:extLst>
                  <a:ext uri="{FF2B5EF4-FFF2-40B4-BE49-F238E27FC236}">
                    <a16:creationId xmlns:a16="http://schemas.microsoft.com/office/drawing/2014/main" id="{2C4727B1-91CD-4216-9F3F-B7CAC60A15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9" y="476"/>
                <a:ext cx="76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2E74B5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962" name="Rectangle 67">
                <a:extLst>
                  <a:ext uri="{FF2B5EF4-FFF2-40B4-BE49-F238E27FC236}">
                    <a16:creationId xmlns:a16="http://schemas.microsoft.com/office/drawing/2014/main" id="{DE3C9C34-CAFB-4FEE-85EF-016729D0CF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9" y="573"/>
                <a:ext cx="76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2E74B5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963" name="Rectangle 68">
                <a:extLst>
                  <a:ext uri="{FF2B5EF4-FFF2-40B4-BE49-F238E27FC236}">
                    <a16:creationId xmlns:a16="http://schemas.microsoft.com/office/drawing/2014/main" id="{67AFD22E-5E99-4076-9B91-2055DB1A9E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5" y="671"/>
                <a:ext cx="633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ÉDUCATION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964" name="Rectangle 69">
                <a:extLst>
                  <a:ext uri="{FF2B5EF4-FFF2-40B4-BE49-F238E27FC236}">
                    <a16:creationId xmlns:a16="http://schemas.microsoft.com/office/drawing/2014/main" id="{4FE0A5E5-B660-4FDE-833F-3F33873CF4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0" y="767"/>
                <a:ext cx="529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PHYSIQUE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965" name="Rectangle 70">
                <a:extLst>
                  <a:ext uri="{FF2B5EF4-FFF2-40B4-BE49-F238E27FC236}">
                    <a16:creationId xmlns:a16="http://schemas.microsoft.com/office/drawing/2014/main" id="{8362B59B-714D-496F-8B76-0E2BFBBB74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4" y="767"/>
                <a:ext cx="76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966" name="Rectangle 71">
                <a:extLst>
                  <a:ext uri="{FF2B5EF4-FFF2-40B4-BE49-F238E27FC236}">
                    <a16:creationId xmlns:a16="http://schemas.microsoft.com/office/drawing/2014/main" id="{45E2AD28-1ECA-4792-8C90-10C7878813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3" y="477"/>
                <a:ext cx="943" cy="491"/>
              </a:xfrm>
              <a:prstGeom prst="rect">
                <a:avLst/>
              </a:prstGeom>
              <a:solidFill>
                <a:srgbClr val="FFE5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7967" name="Rectangle 72">
                <a:extLst>
                  <a:ext uri="{FF2B5EF4-FFF2-40B4-BE49-F238E27FC236}">
                    <a16:creationId xmlns:a16="http://schemas.microsoft.com/office/drawing/2014/main" id="{E5C595C1-B70D-41B8-B9F8-8DCC36C4C6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9" y="477"/>
                <a:ext cx="897" cy="96"/>
              </a:xfrm>
              <a:prstGeom prst="rect">
                <a:avLst/>
              </a:prstGeom>
              <a:solidFill>
                <a:srgbClr val="FFE5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7968" name="Rectangle 73">
                <a:extLst>
                  <a:ext uri="{FF2B5EF4-FFF2-40B4-BE49-F238E27FC236}">
                    <a16:creationId xmlns:a16="http://schemas.microsoft.com/office/drawing/2014/main" id="{35618132-4234-4DDF-8252-3DE7CB689E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9" y="476"/>
                <a:ext cx="76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4472C4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969" name="Rectangle 74">
                <a:extLst>
                  <a:ext uri="{FF2B5EF4-FFF2-40B4-BE49-F238E27FC236}">
                    <a16:creationId xmlns:a16="http://schemas.microsoft.com/office/drawing/2014/main" id="{947DB460-1975-488D-ADC1-2171FCD9EF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9" y="573"/>
                <a:ext cx="897" cy="97"/>
              </a:xfrm>
              <a:prstGeom prst="rect">
                <a:avLst/>
              </a:prstGeom>
              <a:solidFill>
                <a:srgbClr val="FFE5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7970" name="Rectangle 75">
                <a:extLst>
                  <a:ext uri="{FF2B5EF4-FFF2-40B4-BE49-F238E27FC236}">
                    <a16:creationId xmlns:a16="http://schemas.microsoft.com/office/drawing/2014/main" id="{40E7FCCD-0183-4DD6-A96C-4714D15DDB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5" y="573"/>
                <a:ext cx="633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ÉDUCATION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971" name="Rectangle 76">
                <a:extLst>
                  <a:ext uri="{FF2B5EF4-FFF2-40B4-BE49-F238E27FC236}">
                    <a16:creationId xmlns:a16="http://schemas.microsoft.com/office/drawing/2014/main" id="{548AC000-FCD2-4B3F-A3C8-70EF69A67D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9" y="670"/>
                <a:ext cx="897" cy="98"/>
              </a:xfrm>
              <a:prstGeom prst="rect">
                <a:avLst/>
              </a:prstGeom>
              <a:solidFill>
                <a:srgbClr val="FFE5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7972" name="Rectangle 77">
                <a:extLst>
                  <a:ext uri="{FF2B5EF4-FFF2-40B4-BE49-F238E27FC236}">
                    <a16:creationId xmlns:a16="http://schemas.microsoft.com/office/drawing/2014/main" id="{E5DACFE2-19CB-4D7E-B442-7A7AABCF31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0" y="671"/>
                <a:ext cx="529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PHYSIQUE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973" name="Rectangle 78">
                <a:extLst>
                  <a:ext uri="{FF2B5EF4-FFF2-40B4-BE49-F238E27FC236}">
                    <a16:creationId xmlns:a16="http://schemas.microsoft.com/office/drawing/2014/main" id="{D6AEFD13-1862-4889-A397-B511B03E4B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671"/>
                <a:ext cx="76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974" name="Rectangle 79">
                <a:extLst>
                  <a:ext uri="{FF2B5EF4-FFF2-40B4-BE49-F238E27FC236}">
                    <a16:creationId xmlns:a16="http://schemas.microsoft.com/office/drawing/2014/main" id="{C05673F8-DA70-4A62-83E2-B41AE22205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9" y="768"/>
                <a:ext cx="897" cy="96"/>
              </a:xfrm>
              <a:prstGeom prst="rect">
                <a:avLst/>
              </a:prstGeom>
              <a:solidFill>
                <a:srgbClr val="FFE5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7975" name="Rectangle 80">
                <a:extLst>
                  <a:ext uri="{FF2B5EF4-FFF2-40B4-BE49-F238E27FC236}">
                    <a16:creationId xmlns:a16="http://schemas.microsoft.com/office/drawing/2014/main" id="{42B5F652-5A0B-400C-A8BF-3C8CAE706A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7" y="767"/>
                <a:ext cx="97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a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976" name="Rectangle 81">
                <a:extLst>
                  <a:ext uri="{FF2B5EF4-FFF2-40B4-BE49-F238E27FC236}">
                    <a16:creationId xmlns:a16="http://schemas.microsoft.com/office/drawing/2014/main" id="{51CC48B8-F6E8-4CE3-B93B-7A2AB50640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5" y="767"/>
                <a:ext cx="158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ux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977" name="Rectangle 82">
                <a:extLst>
                  <a:ext uri="{FF2B5EF4-FFF2-40B4-BE49-F238E27FC236}">
                    <a16:creationId xmlns:a16="http://schemas.microsoft.com/office/drawing/2014/main" id="{18CAB344-C973-4B1C-AB40-8EED7990DD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9" y="767"/>
                <a:ext cx="76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978" name="Rectangle 83">
                <a:extLst>
                  <a:ext uri="{FF2B5EF4-FFF2-40B4-BE49-F238E27FC236}">
                    <a16:creationId xmlns:a16="http://schemas.microsoft.com/office/drawing/2014/main" id="{6E19ED24-6250-4AC9-B7C3-5D1E229685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7" y="767"/>
                <a:ext cx="559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2 semaines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979" name="Rectangle 84">
                <a:extLst>
                  <a:ext uri="{FF2B5EF4-FFF2-40B4-BE49-F238E27FC236}">
                    <a16:creationId xmlns:a16="http://schemas.microsoft.com/office/drawing/2014/main" id="{F808DDBA-8506-4231-8D6E-9542BB99A0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7" y="767"/>
                <a:ext cx="76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4472C4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980" name="Rectangle 85">
                <a:extLst>
                  <a:ext uri="{FF2B5EF4-FFF2-40B4-BE49-F238E27FC236}">
                    <a16:creationId xmlns:a16="http://schemas.microsoft.com/office/drawing/2014/main" id="{895E8EA5-2112-49F7-838B-4DF1EF3299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2" y="477"/>
                <a:ext cx="891" cy="491"/>
              </a:xfrm>
              <a:prstGeom prst="rect">
                <a:avLst/>
              </a:prstGeom>
              <a:solidFill>
                <a:srgbClr val="FFE5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dirty="0"/>
              </a:p>
            </p:txBody>
          </p:sp>
          <p:sp>
            <p:nvSpPr>
              <p:cNvPr id="7981" name="Rectangle 86">
                <a:extLst>
                  <a:ext uri="{FF2B5EF4-FFF2-40B4-BE49-F238E27FC236}">
                    <a16:creationId xmlns:a16="http://schemas.microsoft.com/office/drawing/2014/main" id="{67A04752-F46A-4E23-84ED-75429526E5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9" y="477"/>
                <a:ext cx="845" cy="96"/>
              </a:xfrm>
              <a:prstGeom prst="rect">
                <a:avLst/>
              </a:prstGeom>
              <a:solidFill>
                <a:srgbClr val="FFE5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7982" name="Rectangle 87">
                <a:extLst>
                  <a:ext uri="{FF2B5EF4-FFF2-40B4-BE49-F238E27FC236}">
                    <a16:creationId xmlns:a16="http://schemas.microsoft.com/office/drawing/2014/main" id="{0E920277-F7F1-4691-B65E-6E53B00965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9" y="480"/>
                <a:ext cx="71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0" i="0" u="none" strike="noStrike" cap="none" normalizeH="0" baseline="0">
                    <a:ln>
                      <a:noFill/>
                    </a:ln>
                    <a:solidFill>
                      <a:srgbClr val="800080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983" name="Rectangle 88">
                <a:extLst>
                  <a:ext uri="{FF2B5EF4-FFF2-40B4-BE49-F238E27FC236}">
                    <a16:creationId xmlns:a16="http://schemas.microsoft.com/office/drawing/2014/main" id="{9559259B-8112-480C-814A-4AD0125799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" y="476"/>
                <a:ext cx="76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538135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984" name="Rectangle 89">
                <a:extLst>
                  <a:ext uri="{FF2B5EF4-FFF2-40B4-BE49-F238E27FC236}">
                    <a16:creationId xmlns:a16="http://schemas.microsoft.com/office/drawing/2014/main" id="{34743438-4B1B-4B93-81D7-79CECE207C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" y="573"/>
                <a:ext cx="76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538135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985" name="Rectangle 90">
                <a:extLst>
                  <a:ext uri="{FF2B5EF4-FFF2-40B4-BE49-F238E27FC236}">
                    <a16:creationId xmlns:a16="http://schemas.microsoft.com/office/drawing/2014/main" id="{82ACBA39-07CB-495F-B041-7EB95ED69E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" y="671"/>
                <a:ext cx="166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538135"/>
                    </a:solidFill>
                    <a:effectLst/>
                    <a:latin typeface="Bookman Old Style" panose="02050604050505020204" pitchFamily="18" charset="0"/>
                  </a:rPr>
                  <a:t>   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986" name="Rectangle 91">
                <a:extLst>
                  <a:ext uri="{FF2B5EF4-FFF2-40B4-BE49-F238E27FC236}">
                    <a16:creationId xmlns:a16="http://schemas.microsoft.com/office/drawing/2014/main" id="{67DE8ED3-5178-41D8-8B58-8F8BB6964E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8" y="671"/>
                <a:ext cx="353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538135"/>
                    </a:solidFill>
                    <a:effectLst/>
                    <a:latin typeface="Bookman Old Style" panose="02050604050505020204" pitchFamily="18" charset="0"/>
                  </a:rPr>
                  <a:t>Atelier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987" name="Rectangle 92">
                <a:extLst>
                  <a:ext uri="{FF2B5EF4-FFF2-40B4-BE49-F238E27FC236}">
                    <a16:creationId xmlns:a16="http://schemas.microsoft.com/office/drawing/2014/main" id="{AA2CFEC6-F535-4780-84A2-9F2011F55F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87" y="671"/>
                <a:ext cx="76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988" name="Rectangle 93">
                <a:extLst>
                  <a:ext uri="{FF2B5EF4-FFF2-40B4-BE49-F238E27FC236}">
                    <a16:creationId xmlns:a16="http://schemas.microsoft.com/office/drawing/2014/main" id="{8F4815B2-C51B-42AD-BF15-345284252D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5" y="465"/>
                <a:ext cx="11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7989" name="Rectangle 94">
                <a:extLst>
                  <a:ext uri="{FF2B5EF4-FFF2-40B4-BE49-F238E27FC236}">
                    <a16:creationId xmlns:a16="http://schemas.microsoft.com/office/drawing/2014/main" id="{5348B39B-9D87-4199-9D3C-B65AB97C92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" y="465"/>
                <a:ext cx="832" cy="1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7990" name="Rectangle 95">
                <a:extLst>
                  <a:ext uri="{FF2B5EF4-FFF2-40B4-BE49-F238E27FC236}">
                    <a16:creationId xmlns:a16="http://schemas.microsoft.com/office/drawing/2014/main" id="{8F23C21D-EF88-4711-A5C2-29360FAAB9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8" y="465"/>
                <a:ext cx="6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7991" name="Rectangle 96">
                <a:extLst>
                  <a:ext uri="{FF2B5EF4-FFF2-40B4-BE49-F238E27FC236}">
                    <a16:creationId xmlns:a16="http://schemas.microsoft.com/office/drawing/2014/main" id="{B229F397-7C72-484F-84D2-7EB0DB2A08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465"/>
                <a:ext cx="5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7992" name="Rectangle 97">
                <a:extLst>
                  <a:ext uri="{FF2B5EF4-FFF2-40B4-BE49-F238E27FC236}">
                    <a16:creationId xmlns:a16="http://schemas.microsoft.com/office/drawing/2014/main" id="{EC145D11-4475-487F-B3BD-2F1EEF609B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4" y="465"/>
                <a:ext cx="883" cy="1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7993" name="Rectangle 98">
                <a:extLst>
                  <a:ext uri="{FF2B5EF4-FFF2-40B4-BE49-F238E27FC236}">
                    <a16:creationId xmlns:a16="http://schemas.microsoft.com/office/drawing/2014/main" id="{D06E54BA-F0C8-4E1D-94D0-273B781968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7" y="465"/>
                <a:ext cx="11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7994" name="Rectangle 99">
                <a:extLst>
                  <a:ext uri="{FF2B5EF4-FFF2-40B4-BE49-F238E27FC236}">
                    <a16:creationId xmlns:a16="http://schemas.microsoft.com/office/drawing/2014/main" id="{36C78601-67CC-4D33-8E2D-AB0F5E1F0E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8" y="465"/>
                <a:ext cx="939" cy="1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7995" name="Rectangle 100">
                <a:extLst>
                  <a:ext uri="{FF2B5EF4-FFF2-40B4-BE49-F238E27FC236}">
                    <a16:creationId xmlns:a16="http://schemas.microsoft.com/office/drawing/2014/main" id="{11324490-4F08-431A-835B-01AB21BEE1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7" y="465"/>
                <a:ext cx="11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7996" name="Rectangle 101">
                <a:extLst>
                  <a:ext uri="{FF2B5EF4-FFF2-40B4-BE49-F238E27FC236}">
                    <a16:creationId xmlns:a16="http://schemas.microsoft.com/office/drawing/2014/main" id="{3D88715E-03A2-47E5-A8FD-7C628B5C7E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8" y="465"/>
                <a:ext cx="938" cy="1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7997" name="Rectangle 102">
                <a:extLst>
                  <a:ext uri="{FF2B5EF4-FFF2-40B4-BE49-F238E27FC236}">
                    <a16:creationId xmlns:a16="http://schemas.microsoft.com/office/drawing/2014/main" id="{BC18CF3A-9CC7-44BD-85BF-53AB631D58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8" y="476"/>
                <a:ext cx="938" cy="1"/>
              </a:xfrm>
              <a:prstGeom prst="rect">
                <a:avLst/>
              </a:prstGeom>
              <a:solidFill>
                <a:srgbClr val="FFE5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7998" name="Rectangle 103">
                <a:extLst>
                  <a:ext uri="{FF2B5EF4-FFF2-40B4-BE49-F238E27FC236}">
                    <a16:creationId xmlns:a16="http://schemas.microsoft.com/office/drawing/2014/main" id="{F728CE30-1A4C-4F77-B7FD-E183CE45FA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6" y="465"/>
                <a:ext cx="11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7999" name="Rectangle 104">
                <a:extLst>
                  <a:ext uri="{FF2B5EF4-FFF2-40B4-BE49-F238E27FC236}">
                    <a16:creationId xmlns:a16="http://schemas.microsoft.com/office/drawing/2014/main" id="{85A0FD37-9D2C-494D-A64A-A6738589DE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7" y="465"/>
                <a:ext cx="887" cy="1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8000" name="Rectangle 105">
                <a:extLst>
                  <a:ext uri="{FF2B5EF4-FFF2-40B4-BE49-F238E27FC236}">
                    <a16:creationId xmlns:a16="http://schemas.microsoft.com/office/drawing/2014/main" id="{80A17C4B-C326-4B91-9723-0A55072AD0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7" y="476"/>
                <a:ext cx="887" cy="1"/>
              </a:xfrm>
              <a:prstGeom prst="rect">
                <a:avLst/>
              </a:prstGeom>
              <a:solidFill>
                <a:srgbClr val="FFE5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8001" name="Rectangle 106">
                <a:extLst>
                  <a:ext uri="{FF2B5EF4-FFF2-40B4-BE49-F238E27FC236}">
                    <a16:creationId xmlns:a16="http://schemas.microsoft.com/office/drawing/2014/main" id="{E49AEC62-2A51-4F46-99E4-B21A54DA14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4" y="465"/>
                <a:ext cx="11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8002" name="Rectangle 107">
                <a:extLst>
                  <a:ext uri="{FF2B5EF4-FFF2-40B4-BE49-F238E27FC236}">
                    <a16:creationId xmlns:a16="http://schemas.microsoft.com/office/drawing/2014/main" id="{512F4EE8-7E74-438F-B040-77B6BDCFA8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65" y="465"/>
                <a:ext cx="888" cy="1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8003" name="Rectangle 108">
                <a:extLst>
                  <a:ext uri="{FF2B5EF4-FFF2-40B4-BE49-F238E27FC236}">
                    <a16:creationId xmlns:a16="http://schemas.microsoft.com/office/drawing/2014/main" id="{EC281C87-8795-4CDB-8C7D-3DF7163BC5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3" y="465"/>
                <a:ext cx="11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8004" name="Rectangle 109">
                <a:extLst>
                  <a:ext uri="{FF2B5EF4-FFF2-40B4-BE49-F238E27FC236}">
                    <a16:creationId xmlns:a16="http://schemas.microsoft.com/office/drawing/2014/main" id="{CF0F3A22-A420-40B5-B436-96687E104D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5" y="477"/>
                <a:ext cx="11" cy="49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8005" name="Rectangle 110">
                <a:extLst>
                  <a:ext uri="{FF2B5EF4-FFF2-40B4-BE49-F238E27FC236}">
                    <a16:creationId xmlns:a16="http://schemas.microsoft.com/office/drawing/2014/main" id="{1D2C5089-5E9F-4C39-A7EB-7853D6A58B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8" y="477"/>
                <a:ext cx="6" cy="49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8006" name="Rectangle 111">
                <a:extLst>
                  <a:ext uri="{FF2B5EF4-FFF2-40B4-BE49-F238E27FC236}">
                    <a16:creationId xmlns:a16="http://schemas.microsoft.com/office/drawing/2014/main" id="{54F9602A-B1A5-4045-AC5A-D1501EF0FB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477"/>
                <a:ext cx="5" cy="49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8007" name="Rectangle 112">
                <a:extLst>
                  <a:ext uri="{FF2B5EF4-FFF2-40B4-BE49-F238E27FC236}">
                    <a16:creationId xmlns:a16="http://schemas.microsoft.com/office/drawing/2014/main" id="{FA4757B0-1819-42BB-B01C-FD268934F1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7" y="477"/>
                <a:ext cx="11" cy="49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8008" name="Rectangle 113">
                <a:extLst>
                  <a:ext uri="{FF2B5EF4-FFF2-40B4-BE49-F238E27FC236}">
                    <a16:creationId xmlns:a16="http://schemas.microsoft.com/office/drawing/2014/main" id="{400F64D0-98EA-47B5-A331-27BC3DA7EA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7" y="477"/>
                <a:ext cx="11" cy="49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8009" name="Rectangle 114">
                <a:extLst>
                  <a:ext uri="{FF2B5EF4-FFF2-40B4-BE49-F238E27FC236}">
                    <a16:creationId xmlns:a16="http://schemas.microsoft.com/office/drawing/2014/main" id="{6AD02E0C-6287-4CE5-966C-69396D66FD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6" y="477"/>
                <a:ext cx="11" cy="49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8010" name="Rectangle 115">
                <a:extLst>
                  <a:ext uri="{FF2B5EF4-FFF2-40B4-BE49-F238E27FC236}">
                    <a16:creationId xmlns:a16="http://schemas.microsoft.com/office/drawing/2014/main" id="{393C19E3-7008-4C70-85B0-BC7317DC81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4" y="477"/>
                <a:ext cx="11" cy="49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8011" name="Rectangle 116">
                <a:extLst>
                  <a:ext uri="{FF2B5EF4-FFF2-40B4-BE49-F238E27FC236}">
                    <a16:creationId xmlns:a16="http://schemas.microsoft.com/office/drawing/2014/main" id="{E6F50044-F7B7-4DB0-A77A-F3BCC52BE1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3" y="477"/>
                <a:ext cx="11" cy="49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8012" name="Rectangle 117">
                <a:extLst>
                  <a:ext uri="{FF2B5EF4-FFF2-40B4-BE49-F238E27FC236}">
                    <a16:creationId xmlns:a16="http://schemas.microsoft.com/office/drawing/2014/main" id="{19679E35-F9FA-42A5-BFF5-58687741D6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3" y="981"/>
                <a:ext cx="309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09 h 0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013" name="Rectangle 118">
                <a:extLst>
                  <a:ext uri="{FF2B5EF4-FFF2-40B4-BE49-F238E27FC236}">
                    <a16:creationId xmlns:a16="http://schemas.microsoft.com/office/drawing/2014/main" id="{75F0E709-FC94-4CFE-A713-3450F9272D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2" y="981"/>
                <a:ext cx="95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0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014" name="Rectangle 119">
                <a:extLst>
                  <a:ext uri="{FF2B5EF4-FFF2-40B4-BE49-F238E27FC236}">
                    <a16:creationId xmlns:a16="http://schemas.microsoft.com/office/drawing/2014/main" id="{F45C52A7-BDC4-4D0B-AC63-90EAB1BA38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3" y="981"/>
                <a:ext cx="69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015" name="Rectangle 120">
                <a:extLst>
                  <a:ext uri="{FF2B5EF4-FFF2-40B4-BE49-F238E27FC236}">
                    <a16:creationId xmlns:a16="http://schemas.microsoft.com/office/drawing/2014/main" id="{5E178E4E-2769-4511-A36C-6F1808C397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2" y="1070"/>
                <a:ext cx="88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à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016" name="Rectangle 121">
                <a:extLst>
                  <a:ext uri="{FF2B5EF4-FFF2-40B4-BE49-F238E27FC236}">
                    <a16:creationId xmlns:a16="http://schemas.microsoft.com/office/drawing/2014/main" id="{B3D28159-F276-4539-9F63-CCBE281F5D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5" y="1070"/>
                <a:ext cx="69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017" name="Rectangle 122">
                <a:extLst>
                  <a:ext uri="{FF2B5EF4-FFF2-40B4-BE49-F238E27FC236}">
                    <a16:creationId xmlns:a16="http://schemas.microsoft.com/office/drawing/2014/main" id="{963CE9ED-E1A8-4BA4-A450-CD7FF184F5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3" y="1158"/>
                <a:ext cx="257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10 h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018" name="Rectangle 123">
                <a:extLst>
                  <a:ext uri="{FF2B5EF4-FFF2-40B4-BE49-F238E27FC236}">
                    <a16:creationId xmlns:a16="http://schemas.microsoft.com/office/drawing/2014/main" id="{36CEF52C-7194-4113-A4D0-00C6A6DF88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3" y="1158"/>
                <a:ext cx="95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0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019" name="Rectangle 124">
                <a:extLst>
                  <a:ext uri="{FF2B5EF4-FFF2-40B4-BE49-F238E27FC236}">
                    <a16:creationId xmlns:a16="http://schemas.microsoft.com/office/drawing/2014/main" id="{DD21EBCB-ED7C-41F3-9752-C5F9FE04A0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2" y="1158"/>
                <a:ext cx="95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0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020" name="Rectangle 125">
                <a:extLst>
                  <a:ext uri="{FF2B5EF4-FFF2-40B4-BE49-F238E27FC236}">
                    <a16:creationId xmlns:a16="http://schemas.microsoft.com/office/drawing/2014/main" id="{9BB44DEE-CB3B-4DE2-9D75-A3E47BAA04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3" y="1158"/>
                <a:ext cx="69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021" name="Rectangle 126">
                <a:extLst>
                  <a:ext uri="{FF2B5EF4-FFF2-40B4-BE49-F238E27FC236}">
                    <a16:creationId xmlns:a16="http://schemas.microsoft.com/office/drawing/2014/main" id="{7B9D2336-AA51-4280-8029-9DCCFE47A6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1" y="1244"/>
                <a:ext cx="585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                    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022" name="Rectangle 127">
                <a:extLst>
                  <a:ext uri="{FF2B5EF4-FFF2-40B4-BE49-F238E27FC236}">
                    <a16:creationId xmlns:a16="http://schemas.microsoft.com/office/drawing/2014/main" id="{7807055A-1B82-4226-891B-61227C76A4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6" y="1244"/>
                <a:ext cx="9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 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023" name="Rectangle 128">
                <a:extLst>
                  <a:ext uri="{FF2B5EF4-FFF2-40B4-BE49-F238E27FC236}">
                    <a16:creationId xmlns:a16="http://schemas.microsoft.com/office/drawing/2014/main" id="{3778631F-7D76-4A9B-937F-3F7372316B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4" y="1244"/>
                <a:ext cx="66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024" name="Rectangle 129">
                <a:extLst>
                  <a:ext uri="{FF2B5EF4-FFF2-40B4-BE49-F238E27FC236}">
                    <a16:creationId xmlns:a16="http://schemas.microsoft.com/office/drawing/2014/main" id="{D560F376-50A4-473D-85A6-BBB27202AF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8" y="1245"/>
                <a:ext cx="175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(60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025" name="Rectangle 130">
                <a:extLst>
                  <a:ext uri="{FF2B5EF4-FFF2-40B4-BE49-F238E27FC236}">
                    <a16:creationId xmlns:a16="http://schemas.microsoft.com/office/drawing/2014/main" id="{763E865C-7917-4783-92D2-D6B0EB6ADD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1" y="1245"/>
                <a:ext cx="68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)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026" name="Rectangle 131">
                <a:extLst>
                  <a:ext uri="{FF2B5EF4-FFF2-40B4-BE49-F238E27FC236}">
                    <a16:creationId xmlns:a16="http://schemas.microsoft.com/office/drawing/2014/main" id="{A62FA953-21C2-4F19-B382-043D6A017D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4" y="1244"/>
                <a:ext cx="66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027" name="Rectangle 132">
                <a:extLst>
                  <a:ext uri="{FF2B5EF4-FFF2-40B4-BE49-F238E27FC236}">
                    <a16:creationId xmlns:a16="http://schemas.microsoft.com/office/drawing/2014/main" id="{EC08F7E1-76D4-4069-B6EE-19A49F802F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6" y="979"/>
                <a:ext cx="891" cy="524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dirty="0"/>
              </a:p>
            </p:txBody>
          </p:sp>
          <p:sp>
            <p:nvSpPr>
              <p:cNvPr id="8028" name="Rectangle 133">
                <a:extLst>
                  <a:ext uri="{FF2B5EF4-FFF2-40B4-BE49-F238E27FC236}">
                    <a16:creationId xmlns:a16="http://schemas.microsoft.com/office/drawing/2014/main" id="{0F2ECFEB-257C-473B-8B7F-800CF54C87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2" y="979"/>
                <a:ext cx="844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8029" name="Rectangle 134">
                <a:extLst>
                  <a:ext uri="{FF2B5EF4-FFF2-40B4-BE49-F238E27FC236}">
                    <a16:creationId xmlns:a16="http://schemas.microsoft.com/office/drawing/2014/main" id="{C5994E17-DD91-4FEE-BE35-FBA5A8BDDD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2" y="980"/>
                <a:ext cx="76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800080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030" name="Rectangle 135">
                <a:extLst>
                  <a:ext uri="{FF2B5EF4-FFF2-40B4-BE49-F238E27FC236}">
                    <a16:creationId xmlns:a16="http://schemas.microsoft.com/office/drawing/2014/main" id="{311B9B24-A2F1-44DE-9CB6-1A945466E4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9" y="980"/>
                <a:ext cx="76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538135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031" name="Rectangle 136">
                <a:extLst>
                  <a:ext uri="{FF2B5EF4-FFF2-40B4-BE49-F238E27FC236}">
                    <a16:creationId xmlns:a16="http://schemas.microsoft.com/office/drawing/2014/main" id="{E3284661-1D4B-4C14-B19C-1E7F5F4733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9" y="1076"/>
                <a:ext cx="76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538135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032" name="Rectangle 137">
                <a:extLst>
                  <a:ext uri="{FF2B5EF4-FFF2-40B4-BE49-F238E27FC236}">
                    <a16:creationId xmlns:a16="http://schemas.microsoft.com/office/drawing/2014/main" id="{A4D38F03-1D97-4072-A3A8-EDC97875C4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9" y="1173"/>
                <a:ext cx="166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538135"/>
                    </a:solidFill>
                    <a:effectLst/>
                    <a:latin typeface="Bookman Old Style" panose="02050604050505020204" pitchFamily="18" charset="0"/>
                  </a:rPr>
                  <a:t>   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033" name="Rectangle 138">
                <a:extLst>
                  <a:ext uri="{FF2B5EF4-FFF2-40B4-BE49-F238E27FC236}">
                    <a16:creationId xmlns:a16="http://schemas.microsoft.com/office/drawing/2014/main" id="{CAEAE312-2462-4736-A90D-0409048690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0" y="1173"/>
                <a:ext cx="353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538135"/>
                    </a:solidFill>
                    <a:effectLst/>
                    <a:latin typeface="Bookman Old Style" panose="02050604050505020204" pitchFamily="18" charset="0"/>
                  </a:rPr>
                  <a:t>Atelier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034" name="Rectangle 139">
                <a:extLst>
                  <a:ext uri="{FF2B5EF4-FFF2-40B4-BE49-F238E27FC236}">
                    <a16:creationId xmlns:a16="http://schemas.microsoft.com/office/drawing/2014/main" id="{D4D1E880-EB61-464F-96A9-EF63D873CD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9" y="1177"/>
                <a:ext cx="71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035" name="Rectangle 140">
                <a:extLst>
                  <a:ext uri="{FF2B5EF4-FFF2-40B4-BE49-F238E27FC236}">
                    <a16:creationId xmlns:a16="http://schemas.microsoft.com/office/drawing/2014/main" id="{9E025151-FCBE-4996-A5D4-8005448CDA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9" y="980"/>
                <a:ext cx="76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538135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036" name="Rectangle 141">
                <a:extLst>
                  <a:ext uri="{FF2B5EF4-FFF2-40B4-BE49-F238E27FC236}">
                    <a16:creationId xmlns:a16="http://schemas.microsoft.com/office/drawing/2014/main" id="{B50578C8-A210-4F90-873F-1322D022A6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9" y="1076"/>
                <a:ext cx="76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538135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037" name="Rectangle 142">
                <a:extLst>
                  <a:ext uri="{FF2B5EF4-FFF2-40B4-BE49-F238E27FC236}">
                    <a16:creationId xmlns:a16="http://schemas.microsoft.com/office/drawing/2014/main" id="{F8CC23F1-45CC-4EDB-8B70-4BF4058743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9" y="1173"/>
                <a:ext cx="166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538135"/>
                    </a:solidFill>
                    <a:effectLst/>
                    <a:latin typeface="Bookman Old Style" panose="02050604050505020204" pitchFamily="18" charset="0"/>
                  </a:rPr>
                  <a:t>   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038" name="Rectangle 143">
                <a:extLst>
                  <a:ext uri="{FF2B5EF4-FFF2-40B4-BE49-F238E27FC236}">
                    <a16:creationId xmlns:a16="http://schemas.microsoft.com/office/drawing/2014/main" id="{A96C24AA-0D64-4467-B824-4A157EACCA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0" y="1173"/>
                <a:ext cx="353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538135"/>
                    </a:solidFill>
                    <a:effectLst/>
                    <a:latin typeface="Bookman Old Style" panose="02050604050505020204" pitchFamily="18" charset="0"/>
                  </a:rPr>
                  <a:t>Atelier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039" name="Rectangle 144">
                <a:extLst>
                  <a:ext uri="{FF2B5EF4-FFF2-40B4-BE49-F238E27FC236}">
                    <a16:creationId xmlns:a16="http://schemas.microsoft.com/office/drawing/2014/main" id="{867BF98D-A66D-4AEC-9856-3F700F6188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0" y="1173"/>
                <a:ext cx="76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040" name="Rectangle 145">
                <a:extLst>
                  <a:ext uri="{FF2B5EF4-FFF2-40B4-BE49-F238E27FC236}">
                    <a16:creationId xmlns:a16="http://schemas.microsoft.com/office/drawing/2014/main" id="{A9B30C41-71A0-4023-8F94-13E5EEEEA5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9" y="980"/>
                <a:ext cx="76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BE26B0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041" name="Rectangle 146">
                <a:extLst>
                  <a:ext uri="{FF2B5EF4-FFF2-40B4-BE49-F238E27FC236}">
                    <a16:creationId xmlns:a16="http://schemas.microsoft.com/office/drawing/2014/main" id="{FD546DBF-0FAC-48EB-91AF-0D6C79CA69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9" y="1076"/>
                <a:ext cx="76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BE26B0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042" name="Rectangle 147">
                <a:extLst>
                  <a:ext uri="{FF2B5EF4-FFF2-40B4-BE49-F238E27FC236}">
                    <a16:creationId xmlns:a16="http://schemas.microsoft.com/office/drawing/2014/main" id="{ED36307B-D5A7-4ECA-AD9F-BB38A4A95E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9" y="1173"/>
                <a:ext cx="633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ÉDUCATION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043" name="Rectangle 148">
                <a:extLst>
                  <a:ext uri="{FF2B5EF4-FFF2-40B4-BE49-F238E27FC236}">
                    <a16:creationId xmlns:a16="http://schemas.microsoft.com/office/drawing/2014/main" id="{19BD74BE-3404-42FE-838E-2D08205D0A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4" y="1270"/>
                <a:ext cx="529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PHYSIQUE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044" name="Rectangle 149">
                <a:extLst>
                  <a:ext uri="{FF2B5EF4-FFF2-40B4-BE49-F238E27FC236}">
                    <a16:creationId xmlns:a16="http://schemas.microsoft.com/office/drawing/2014/main" id="{312139E9-654E-40A0-9A70-2E7E3DBB29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38" y="1270"/>
                <a:ext cx="76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045" name="Rectangle 150">
                <a:extLst>
                  <a:ext uri="{FF2B5EF4-FFF2-40B4-BE49-F238E27FC236}">
                    <a16:creationId xmlns:a16="http://schemas.microsoft.com/office/drawing/2014/main" id="{13B6DB50-30F3-4668-9EFC-FB929A5F83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" y="980"/>
                <a:ext cx="76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4472C4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046" name="Rectangle 151">
                <a:extLst>
                  <a:ext uri="{FF2B5EF4-FFF2-40B4-BE49-F238E27FC236}">
                    <a16:creationId xmlns:a16="http://schemas.microsoft.com/office/drawing/2014/main" id="{12E14FC1-E798-4356-85F6-4D427889F1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" y="1076"/>
                <a:ext cx="76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4472C4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047" name="Rectangle 152">
                <a:extLst>
                  <a:ext uri="{FF2B5EF4-FFF2-40B4-BE49-F238E27FC236}">
                    <a16:creationId xmlns:a16="http://schemas.microsoft.com/office/drawing/2014/main" id="{0B73852A-C4E6-4F10-83BF-805D934614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4" y="1173"/>
                <a:ext cx="325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MATH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048" name="Rectangle 153">
                <a:extLst>
                  <a:ext uri="{FF2B5EF4-FFF2-40B4-BE49-F238E27FC236}">
                    <a16:creationId xmlns:a16="http://schemas.microsoft.com/office/drawing/2014/main" id="{332FCE56-0538-4AF6-8FF4-63B1838C5B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77" y="1173"/>
                <a:ext cx="607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ÉMATIQUES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049" name="Rectangle 154">
                <a:extLst>
                  <a:ext uri="{FF2B5EF4-FFF2-40B4-BE49-F238E27FC236}">
                    <a16:creationId xmlns:a16="http://schemas.microsoft.com/office/drawing/2014/main" id="{F04AB715-49B8-4A98-B9D0-8F6B070868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5" y="1173"/>
                <a:ext cx="76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4472C4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050" name="Rectangle 155">
                <a:extLst>
                  <a:ext uri="{FF2B5EF4-FFF2-40B4-BE49-F238E27FC236}">
                    <a16:creationId xmlns:a16="http://schemas.microsoft.com/office/drawing/2014/main" id="{507BF5D7-36D5-4923-BFA7-15188D1B05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5" y="968"/>
                <a:ext cx="11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8051" name="Rectangle 156">
                <a:extLst>
                  <a:ext uri="{FF2B5EF4-FFF2-40B4-BE49-F238E27FC236}">
                    <a16:creationId xmlns:a16="http://schemas.microsoft.com/office/drawing/2014/main" id="{CBBAA6BD-A2EE-4DDE-A351-052A57E1A2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" y="968"/>
                <a:ext cx="832" cy="1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8052" name="Rectangle 157">
                <a:extLst>
                  <a:ext uri="{FF2B5EF4-FFF2-40B4-BE49-F238E27FC236}">
                    <a16:creationId xmlns:a16="http://schemas.microsoft.com/office/drawing/2014/main" id="{C040CF9A-3248-40AF-9255-65B5B0B57C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8" y="968"/>
                <a:ext cx="6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8053" name="Rectangle 158">
                <a:extLst>
                  <a:ext uri="{FF2B5EF4-FFF2-40B4-BE49-F238E27FC236}">
                    <a16:creationId xmlns:a16="http://schemas.microsoft.com/office/drawing/2014/main" id="{5F5DD96E-1764-458D-AAF7-C9652112F1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968"/>
                <a:ext cx="5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8054" name="Rectangle 159">
                <a:extLst>
                  <a:ext uri="{FF2B5EF4-FFF2-40B4-BE49-F238E27FC236}">
                    <a16:creationId xmlns:a16="http://schemas.microsoft.com/office/drawing/2014/main" id="{F7DCE4E7-37F8-4091-87A6-0F987B923A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4" y="968"/>
                <a:ext cx="883" cy="1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8055" name="Rectangle 160">
                <a:extLst>
                  <a:ext uri="{FF2B5EF4-FFF2-40B4-BE49-F238E27FC236}">
                    <a16:creationId xmlns:a16="http://schemas.microsoft.com/office/drawing/2014/main" id="{AB7EB31F-0463-4639-AF8C-48965C11D9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4" y="979"/>
                <a:ext cx="883" cy="1"/>
              </a:xfrm>
              <a:prstGeom prst="rect">
                <a:avLst/>
              </a:prstGeom>
              <a:solidFill>
                <a:srgbClr val="FFE5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8056" name="Rectangle 161">
                <a:extLst>
                  <a:ext uri="{FF2B5EF4-FFF2-40B4-BE49-F238E27FC236}">
                    <a16:creationId xmlns:a16="http://schemas.microsoft.com/office/drawing/2014/main" id="{84F11D77-D3DD-47B9-80A2-89FDB99365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7" y="968"/>
                <a:ext cx="11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8057" name="Rectangle 162">
                <a:extLst>
                  <a:ext uri="{FF2B5EF4-FFF2-40B4-BE49-F238E27FC236}">
                    <a16:creationId xmlns:a16="http://schemas.microsoft.com/office/drawing/2014/main" id="{1E2F8C5B-A550-4DAC-885B-CBC0281183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8" y="968"/>
                <a:ext cx="939" cy="1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8058" name="Rectangle 163">
                <a:extLst>
                  <a:ext uri="{FF2B5EF4-FFF2-40B4-BE49-F238E27FC236}">
                    <a16:creationId xmlns:a16="http://schemas.microsoft.com/office/drawing/2014/main" id="{9AF9F647-4BC1-49A6-A656-DD7B95C3F7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7" y="968"/>
                <a:ext cx="11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8059" name="Rectangle 164">
                <a:extLst>
                  <a:ext uri="{FF2B5EF4-FFF2-40B4-BE49-F238E27FC236}">
                    <a16:creationId xmlns:a16="http://schemas.microsoft.com/office/drawing/2014/main" id="{18C87E39-34A0-47C5-A4A1-D8F0C1999F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8" y="968"/>
                <a:ext cx="938" cy="1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8060" name="Rectangle 165">
                <a:extLst>
                  <a:ext uri="{FF2B5EF4-FFF2-40B4-BE49-F238E27FC236}">
                    <a16:creationId xmlns:a16="http://schemas.microsoft.com/office/drawing/2014/main" id="{B82AC175-9D06-4877-BEC5-D0B86C80DE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6" y="968"/>
                <a:ext cx="11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8061" name="Rectangle 166">
                <a:extLst>
                  <a:ext uri="{FF2B5EF4-FFF2-40B4-BE49-F238E27FC236}">
                    <a16:creationId xmlns:a16="http://schemas.microsoft.com/office/drawing/2014/main" id="{8E6E1E2A-7031-41C1-A3AC-0C92C694B8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7" y="968"/>
                <a:ext cx="887" cy="1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8062" name="Rectangle 167">
                <a:extLst>
                  <a:ext uri="{FF2B5EF4-FFF2-40B4-BE49-F238E27FC236}">
                    <a16:creationId xmlns:a16="http://schemas.microsoft.com/office/drawing/2014/main" id="{2A47DD4F-729F-4352-8881-CC5EC2512F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4" y="968"/>
                <a:ext cx="11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8063" name="Rectangle 168">
                <a:extLst>
                  <a:ext uri="{FF2B5EF4-FFF2-40B4-BE49-F238E27FC236}">
                    <a16:creationId xmlns:a16="http://schemas.microsoft.com/office/drawing/2014/main" id="{DBD73AE5-59A2-4BB0-A8FA-B941AAB1EE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65" y="968"/>
                <a:ext cx="888" cy="1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8064" name="Rectangle 169">
                <a:extLst>
                  <a:ext uri="{FF2B5EF4-FFF2-40B4-BE49-F238E27FC236}">
                    <a16:creationId xmlns:a16="http://schemas.microsoft.com/office/drawing/2014/main" id="{96D004C9-AA02-4E42-A1E7-A8E81CA3D8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3" y="968"/>
                <a:ext cx="11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8065" name="Rectangle 170">
                <a:extLst>
                  <a:ext uri="{FF2B5EF4-FFF2-40B4-BE49-F238E27FC236}">
                    <a16:creationId xmlns:a16="http://schemas.microsoft.com/office/drawing/2014/main" id="{EE3DA2D8-18F6-4E9D-B9DE-DFAB49E716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5" y="980"/>
                <a:ext cx="11" cy="52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8066" name="Rectangle 171">
                <a:extLst>
                  <a:ext uri="{FF2B5EF4-FFF2-40B4-BE49-F238E27FC236}">
                    <a16:creationId xmlns:a16="http://schemas.microsoft.com/office/drawing/2014/main" id="{FC604C9B-34E8-4C16-A0AE-73E39FE0BF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8" y="980"/>
                <a:ext cx="6" cy="52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8067" name="Rectangle 172">
                <a:extLst>
                  <a:ext uri="{FF2B5EF4-FFF2-40B4-BE49-F238E27FC236}">
                    <a16:creationId xmlns:a16="http://schemas.microsoft.com/office/drawing/2014/main" id="{94D3678B-FBBA-48D6-A8EF-33073C5355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980"/>
                <a:ext cx="5" cy="52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8068" name="Rectangle 173">
                <a:extLst>
                  <a:ext uri="{FF2B5EF4-FFF2-40B4-BE49-F238E27FC236}">
                    <a16:creationId xmlns:a16="http://schemas.microsoft.com/office/drawing/2014/main" id="{919CF93D-D75B-4604-B305-AFFD2B983A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7" y="980"/>
                <a:ext cx="11" cy="52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8069" name="Rectangle 174">
                <a:extLst>
                  <a:ext uri="{FF2B5EF4-FFF2-40B4-BE49-F238E27FC236}">
                    <a16:creationId xmlns:a16="http://schemas.microsoft.com/office/drawing/2014/main" id="{69569784-1F83-4089-A89C-DD41E9C183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7" y="980"/>
                <a:ext cx="11" cy="52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8070" name="Rectangle 175">
                <a:extLst>
                  <a:ext uri="{FF2B5EF4-FFF2-40B4-BE49-F238E27FC236}">
                    <a16:creationId xmlns:a16="http://schemas.microsoft.com/office/drawing/2014/main" id="{EC99ABA0-F1E7-4548-ACA2-29B0A66D27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6" y="980"/>
                <a:ext cx="11" cy="52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8071" name="Rectangle 176">
                <a:extLst>
                  <a:ext uri="{FF2B5EF4-FFF2-40B4-BE49-F238E27FC236}">
                    <a16:creationId xmlns:a16="http://schemas.microsoft.com/office/drawing/2014/main" id="{A7C72765-BF2F-42FA-8A09-AFB7E0EA26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4" y="980"/>
                <a:ext cx="11" cy="52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8072" name="Rectangle 177">
                <a:extLst>
                  <a:ext uri="{FF2B5EF4-FFF2-40B4-BE49-F238E27FC236}">
                    <a16:creationId xmlns:a16="http://schemas.microsoft.com/office/drawing/2014/main" id="{C8745FFE-69E3-445C-B13E-046EF1FD0E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3" y="980"/>
                <a:ext cx="11" cy="52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8073" name="Rectangle 178">
                <a:extLst>
                  <a:ext uri="{FF2B5EF4-FFF2-40B4-BE49-F238E27FC236}">
                    <a16:creationId xmlns:a16="http://schemas.microsoft.com/office/drawing/2014/main" id="{C08338B1-5932-46AF-AAAB-366AECC1D9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" y="1514"/>
                <a:ext cx="832" cy="370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8074" name="Rectangle 179">
                <a:extLst>
                  <a:ext uri="{FF2B5EF4-FFF2-40B4-BE49-F238E27FC236}">
                    <a16:creationId xmlns:a16="http://schemas.microsoft.com/office/drawing/2014/main" id="{19268670-8F96-41CA-B18C-D1282884CA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7" y="1514"/>
                <a:ext cx="793" cy="88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8075" name="Rectangle 180">
                <a:extLst>
                  <a:ext uri="{FF2B5EF4-FFF2-40B4-BE49-F238E27FC236}">
                    <a16:creationId xmlns:a16="http://schemas.microsoft.com/office/drawing/2014/main" id="{94AA4CCD-4C52-4E52-B5B8-3C76D4EF22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3" y="1516"/>
                <a:ext cx="149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10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076" name="Rectangle 181">
                <a:extLst>
                  <a:ext uri="{FF2B5EF4-FFF2-40B4-BE49-F238E27FC236}">
                    <a16:creationId xmlns:a16="http://schemas.microsoft.com/office/drawing/2014/main" id="{EDA3169B-6A37-49C5-B902-44D751E274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2" y="1516"/>
                <a:ext cx="69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077" name="Rectangle 182">
                <a:extLst>
                  <a:ext uri="{FF2B5EF4-FFF2-40B4-BE49-F238E27FC236}">
                    <a16:creationId xmlns:a16="http://schemas.microsoft.com/office/drawing/2014/main" id="{735237DC-F566-4929-A430-4E1EBE0D04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7" y="1516"/>
                <a:ext cx="177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h 0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078" name="Rectangle 183">
                <a:extLst>
                  <a:ext uri="{FF2B5EF4-FFF2-40B4-BE49-F238E27FC236}">
                    <a16:creationId xmlns:a16="http://schemas.microsoft.com/office/drawing/2014/main" id="{E80EF1B2-64D4-4B98-AC5C-687032C443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2" y="1516"/>
                <a:ext cx="95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0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079" name="Rectangle 184">
                <a:extLst>
                  <a:ext uri="{FF2B5EF4-FFF2-40B4-BE49-F238E27FC236}">
                    <a16:creationId xmlns:a16="http://schemas.microsoft.com/office/drawing/2014/main" id="{776F788E-35FA-45CF-824B-3E04780898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3" y="1516"/>
                <a:ext cx="69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080" name="Rectangle 185">
                <a:extLst>
                  <a:ext uri="{FF2B5EF4-FFF2-40B4-BE49-F238E27FC236}">
                    <a16:creationId xmlns:a16="http://schemas.microsoft.com/office/drawing/2014/main" id="{E399EB56-C2CA-4F2F-B96C-DD486A104D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7" y="1602"/>
                <a:ext cx="793" cy="89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8081" name="Rectangle 186">
                <a:extLst>
                  <a:ext uri="{FF2B5EF4-FFF2-40B4-BE49-F238E27FC236}">
                    <a16:creationId xmlns:a16="http://schemas.microsoft.com/office/drawing/2014/main" id="{B1445FE3-58C7-47DF-B417-CAB4B91CD7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2" y="1605"/>
                <a:ext cx="88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à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082" name="Rectangle 187">
                <a:extLst>
                  <a:ext uri="{FF2B5EF4-FFF2-40B4-BE49-F238E27FC236}">
                    <a16:creationId xmlns:a16="http://schemas.microsoft.com/office/drawing/2014/main" id="{02491CDD-A3C5-49B8-A3FF-D9924CD395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5" y="1605"/>
                <a:ext cx="69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083" name="Rectangle 188">
                <a:extLst>
                  <a:ext uri="{FF2B5EF4-FFF2-40B4-BE49-F238E27FC236}">
                    <a16:creationId xmlns:a16="http://schemas.microsoft.com/office/drawing/2014/main" id="{D538DE4E-C5D3-4B82-B361-464DD1F24C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7" y="1691"/>
                <a:ext cx="793" cy="88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8084" name="Rectangle 189">
                <a:extLst>
                  <a:ext uri="{FF2B5EF4-FFF2-40B4-BE49-F238E27FC236}">
                    <a16:creationId xmlns:a16="http://schemas.microsoft.com/office/drawing/2014/main" id="{8C8861A8-907F-4493-8812-2F051823EB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3" y="1693"/>
                <a:ext cx="257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10 h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085" name="Rectangle 190">
                <a:extLst>
                  <a:ext uri="{FF2B5EF4-FFF2-40B4-BE49-F238E27FC236}">
                    <a16:creationId xmlns:a16="http://schemas.microsoft.com/office/drawing/2014/main" id="{101B9C0B-AB99-4B00-BF4B-D17A1335C9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3" y="1693"/>
                <a:ext cx="95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2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086" name="Rectangle 191">
                <a:extLst>
                  <a:ext uri="{FF2B5EF4-FFF2-40B4-BE49-F238E27FC236}">
                    <a16:creationId xmlns:a16="http://schemas.microsoft.com/office/drawing/2014/main" id="{362B5DAE-724A-44FF-9078-4E450034DC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2" y="1693"/>
                <a:ext cx="95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0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087" name="Rectangle 192">
                <a:extLst>
                  <a:ext uri="{FF2B5EF4-FFF2-40B4-BE49-F238E27FC236}">
                    <a16:creationId xmlns:a16="http://schemas.microsoft.com/office/drawing/2014/main" id="{D6F22876-D0C3-4258-A26B-12DAE8F1AC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3" y="1693"/>
                <a:ext cx="69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088" name="Rectangle 193">
                <a:extLst>
                  <a:ext uri="{FF2B5EF4-FFF2-40B4-BE49-F238E27FC236}">
                    <a16:creationId xmlns:a16="http://schemas.microsoft.com/office/drawing/2014/main" id="{A1CD933E-A6B5-49EA-83C9-0506D509BB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7" y="1779"/>
                <a:ext cx="793" cy="88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8089" name="Rectangle 194">
                <a:extLst>
                  <a:ext uri="{FF2B5EF4-FFF2-40B4-BE49-F238E27FC236}">
                    <a16:creationId xmlns:a16="http://schemas.microsoft.com/office/drawing/2014/main" id="{B4D0AB9D-92CD-445D-A046-5A1D9F1285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1" y="1780"/>
                <a:ext cx="585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                    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090" name="Rectangle 195">
                <a:extLst>
                  <a:ext uri="{FF2B5EF4-FFF2-40B4-BE49-F238E27FC236}">
                    <a16:creationId xmlns:a16="http://schemas.microsoft.com/office/drawing/2014/main" id="{A5970470-2507-44FD-8E55-B469F503F0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6" y="1780"/>
                <a:ext cx="9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 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091" name="Rectangle 196">
                <a:extLst>
                  <a:ext uri="{FF2B5EF4-FFF2-40B4-BE49-F238E27FC236}">
                    <a16:creationId xmlns:a16="http://schemas.microsoft.com/office/drawing/2014/main" id="{D2257A6E-19E8-4F94-80DF-E31114B204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4" y="1780"/>
                <a:ext cx="66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092" name="Rectangle 197">
                <a:extLst>
                  <a:ext uri="{FF2B5EF4-FFF2-40B4-BE49-F238E27FC236}">
                    <a16:creationId xmlns:a16="http://schemas.microsoft.com/office/drawing/2014/main" id="{3C15CC08-108C-4B07-A976-13D18F5D3E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8" y="1781"/>
                <a:ext cx="68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(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093" name="Rectangle 198">
                <a:extLst>
                  <a:ext uri="{FF2B5EF4-FFF2-40B4-BE49-F238E27FC236}">
                    <a16:creationId xmlns:a16="http://schemas.microsoft.com/office/drawing/2014/main" id="{87BC350A-F204-451D-BE1F-2B80E6AF30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2" y="1781"/>
                <a:ext cx="149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20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094" name="Rectangle 199">
                <a:extLst>
                  <a:ext uri="{FF2B5EF4-FFF2-40B4-BE49-F238E27FC236}">
                    <a16:creationId xmlns:a16="http://schemas.microsoft.com/office/drawing/2014/main" id="{115A6BB9-670B-4983-9566-6E3A5ABE55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1" y="1781"/>
                <a:ext cx="68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)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095" name="Rectangle 200">
                <a:extLst>
                  <a:ext uri="{FF2B5EF4-FFF2-40B4-BE49-F238E27FC236}">
                    <a16:creationId xmlns:a16="http://schemas.microsoft.com/office/drawing/2014/main" id="{1C89D97F-D1DB-4ACA-9051-395380A3F6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4" y="1780"/>
                <a:ext cx="66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096" name="Rectangle 201">
                <a:extLst>
                  <a:ext uri="{FF2B5EF4-FFF2-40B4-BE49-F238E27FC236}">
                    <a16:creationId xmlns:a16="http://schemas.microsoft.com/office/drawing/2014/main" id="{CFE8E82B-535F-406E-8555-25B9B77E1F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6" y="1514"/>
                <a:ext cx="891" cy="370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8097" name="Rectangle 202">
                <a:extLst>
                  <a:ext uri="{FF2B5EF4-FFF2-40B4-BE49-F238E27FC236}">
                    <a16:creationId xmlns:a16="http://schemas.microsoft.com/office/drawing/2014/main" id="{95DC0656-F29D-4B7D-915B-B698B07D09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2" y="1514"/>
                <a:ext cx="844" cy="97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8098" name="Rectangle 203">
                <a:extLst>
                  <a:ext uri="{FF2B5EF4-FFF2-40B4-BE49-F238E27FC236}">
                    <a16:creationId xmlns:a16="http://schemas.microsoft.com/office/drawing/2014/main" id="{D26722D5-2376-4463-AFAD-773DB3A0E2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2" y="1514"/>
                <a:ext cx="76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099" name="Rectangle 204">
                <a:extLst>
                  <a:ext uri="{FF2B5EF4-FFF2-40B4-BE49-F238E27FC236}">
                    <a16:creationId xmlns:a16="http://schemas.microsoft.com/office/drawing/2014/main" id="{4AF6DF5B-E6DC-4A6B-A57E-D4A5C36CE4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3" y="1514"/>
                <a:ext cx="944" cy="370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</p:grpSp>
        <p:grpSp>
          <p:nvGrpSpPr>
            <p:cNvPr id="7" name="Group 406">
              <a:extLst>
                <a:ext uri="{FF2B5EF4-FFF2-40B4-BE49-F238E27FC236}">
                  <a16:creationId xmlns:a16="http://schemas.microsoft.com/office/drawing/2014/main" id="{E836E5FF-D04B-4B32-8C54-FD066739F5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5" y="1503"/>
              <a:ext cx="5449" cy="1500"/>
              <a:chOff x="915" y="1503"/>
              <a:chExt cx="5449" cy="1500"/>
            </a:xfrm>
          </p:grpSpPr>
          <p:sp>
            <p:nvSpPr>
              <p:cNvPr id="204" name="Rectangle 206">
                <a:extLst>
                  <a:ext uri="{FF2B5EF4-FFF2-40B4-BE49-F238E27FC236}">
                    <a16:creationId xmlns:a16="http://schemas.microsoft.com/office/drawing/2014/main" id="{2C047407-76D6-4C79-A13D-15149D8DD0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9" y="1514"/>
                <a:ext cx="898" cy="97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205" name="Rectangle 207">
                <a:extLst>
                  <a:ext uri="{FF2B5EF4-FFF2-40B4-BE49-F238E27FC236}">
                    <a16:creationId xmlns:a16="http://schemas.microsoft.com/office/drawing/2014/main" id="{40F20097-73A3-4406-8044-77005ECEF7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9" y="1514"/>
                <a:ext cx="76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" name="Rectangle 208">
                <a:extLst>
                  <a:ext uri="{FF2B5EF4-FFF2-40B4-BE49-F238E27FC236}">
                    <a16:creationId xmlns:a16="http://schemas.microsoft.com/office/drawing/2014/main" id="{64F0D1FE-C6B7-4117-A877-8693B984BA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3" y="1514"/>
                <a:ext cx="943" cy="370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207" name="Rectangle 209">
                <a:extLst>
                  <a:ext uri="{FF2B5EF4-FFF2-40B4-BE49-F238E27FC236}">
                    <a16:creationId xmlns:a16="http://schemas.microsoft.com/office/drawing/2014/main" id="{F5A274A1-5EC7-437B-B892-D8F8F68F47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9" y="1514"/>
                <a:ext cx="897" cy="97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208" name="Rectangle 210">
                <a:extLst>
                  <a:ext uri="{FF2B5EF4-FFF2-40B4-BE49-F238E27FC236}">
                    <a16:creationId xmlns:a16="http://schemas.microsoft.com/office/drawing/2014/main" id="{AECAE238-2177-47A7-8775-EC4161AF58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9" y="1514"/>
                <a:ext cx="76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9" name="Rectangle 211">
                <a:extLst>
                  <a:ext uri="{FF2B5EF4-FFF2-40B4-BE49-F238E27FC236}">
                    <a16:creationId xmlns:a16="http://schemas.microsoft.com/office/drawing/2014/main" id="{D2322E08-4610-41A7-A410-27645A51A1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2" y="1514"/>
                <a:ext cx="891" cy="370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210" name="Rectangle 212">
                <a:extLst>
                  <a:ext uri="{FF2B5EF4-FFF2-40B4-BE49-F238E27FC236}">
                    <a16:creationId xmlns:a16="http://schemas.microsoft.com/office/drawing/2014/main" id="{AAA44D2B-A575-4587-9B33-369D7F524F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9" y="1514"/>
                <a:ext cx="845" cy="97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211" name="Rectangle 213">
                <a:extLst>
                  <a:ext uri="{FF2B5EF4-FFF2-40B4-BE49-F238E27FC236}">
                    <a16:creationId xmlns:a16="http://schemas.microsoft.com/office/drawing/2014/main" id="{FD8AF07A-F6E9-4FBD-8F39-32B85B39B7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9" y="1514"/>
                <a:ext cx="76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FF6600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2" name="Rectangle 214">
                <a:extLst>
                  <a:ext uri="{FF2B5EF4-FFF2-40B4-BE49-F238E27FC236}">
                    <a16:creationId xmlns:a16="http://schemas.microsoft.com/office/drawing/2014/main" id="{0E5A137F-06C0-433B-82C3-A0CEE89E61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60" y="1514"/>
                <a:ext cx="893" cy="370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213" name="Rectangle 215">
                <a:extLst>
                  <a:ext uri="{FF2B5EF4-FFF2-40B4-BE49-F238E27FC236}">
                    <a16:creationId xmlns:a16="http://schemas.microsoft.com/office/drawing/2014/main" id="{26C1AF1A-C5C3-4AD6-BE3C-4CFCC89948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" y="1514"/>
                <a:ext cx="846" cy="97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214" name="Rectangle 216">
                <a:extLst>
                  <a:ext uri="{FF2B5EF4-FFF2-40B4-BE49-F238E27FC236}">
                    <a16:creationId xmlns:a16="http://schemas.microsoft.com/office/drawing/2014/main" id="{033FC9F5-7127-45C3-901E-935DB235C0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" y="1514"/>
                <a:ext cx="76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5" name="Rectangle 217">
                <a:extLst>
                  <a:ext uri="{FF2B5EF4-FFF2-40B4-BE49-F238E27FC236}">
                    <a16:creationId xmlns:a16="http://schemas.microsoft.com/office/drawing/2014/main" id="{1A44B7DE-B9D2-4D81-B252-3806880278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5" y="1503"/>
                <a:ext cx="11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216" name="Rectangle 218">
                <a:extLst>
                  <a:ext uri="{FF2B5EF4-FFF2-40B4-BE49-F238E27FC236}">
                    <a16:creationId xmlns:a16="http://schemas.microsoft.com/office/drawing/2014/main" id="{181AA4DF-2018-4B51-85B6-3CEFCF0A0C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" y="1503"/>
                <a:ext cx="832" cy="1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217" name="Rectangle 219">
                <a:extLst>
                  <a:ext uri="{FF2B5EF4-FFF2-40B4-BE49-F238E27FC236}">
                    <a16:creationId xmlns:a16="http://schemas.microsoft.com/office/drawing/2014/main" id="{A775E379-01AD-4B74-958F-52B53AB07C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" y="1514"/>
                <a:ext cx="832" cy="1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218" name="Rectangle 220">
                <a:extLst>
                  <a:ext uri="{FF2B5EF4-FFF2-40B4-BE49-F238E27FC236}">
                    <a16:creationId xmlns:a16="http://schemas.microsoft.com/office/drawing/2014/main" id="{4DDD6AB2-8A7F-4977-B0B0-85AE7C9A60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8" y="1503"/>
                <a:ext cx="6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219" name="Rectangle 221">
                <a:extLst>
                  <a:ext uri="{FF2B5EF4-FFF2-40B4-BE49-F238E27FC236}">
                    <a16:creationId xmlns:a16="http://schemas.microsoft.com/office/drawing/2014/main" id="{6E6548C3-B7D2-4CC0-9890-7ECA554D08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503"/>
                <a:ext cx="5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220" name="Rectangle 222">
                <a:extLst>
                  <a:ext uri="{FF2B5EF4-FFF2-40B4-BE49-F238E27FC236}">
                    <a16:creationId xmlns:a16="http://schemas.microsoft.com/office/drawing/2014/main" id="{8FDF1AED-454E-4ECB-ADBB-C6DEE49A44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4" y="1503"/>
                <a:ext cx="883" cy="1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221" name="Rectangle 223">
                <a:extLst>
                  <a:ext uri="{FF2B5EF4-FFF2-40B4-BE49-F238E27FC236}">
                    <a16:creationId xmlns:a16="http://schemas.microsoft.com/office/drawing/2014/main" id="{FAF38E9E-133C-418D-975E-DD3D85FB10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4" y="1514"/>
                <a:ext cx="883" cy="1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222" name="Rectangle 224">
                <a:extLst>
                  <a:ext uri="{FF2B5EF4-FFF2-40B4-BE49-F238E27FC236}">
                    <a16:creationId xmlns:a16="http://schemas.microsoft.com/office/drawing/2014/main" id="{9768A272-BEB8-491A-AE97-5D118F8C4A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7" y="1503"/>
                <a:ext cx="11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223" name="Rectangle 225">
                <a:extLst>
                  <a:ext uri="{FF2B5EF4-FFF2-40B4-BE49-F238E27FC236}">
                    <a16:creationId xmlns:a16="http://schemas.microsoft.com/office/drawing/2014/main" id="{4831271B-5CCF-4854-9DF5-19BF0634F4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8" y="1503"/>
                <a:ext cx="939" cy="1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224" name="Rectangle 226">
                <a:extLst>
                  <a:ext uri="{FF2B5EF4-FFF2-40B4-BE49-F238E27FC236}">
                    <a16:creationId xmlns:a16="http://schemas.microsoft.com/office/drawing/2014/main" id="{F02477AC-5F74-4283-BC8C-9BA7AFAC88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8" y="1514"/>
                <a:ext cx="939" cy="1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225" name="Rectangle 227">
                <a:extLst>
                  <a:ext uri="{FF2B5EF4-FFF2-40B4-BE49-F238E27FC236}">
                    <a16:creationId xmlns:a16="http://schemas.microsoft.com/office/drawing/2014/main" id="{A6E49685-3032-40BD-B84A-71DBD55230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7" y="1503"/>
                <a:ext cx="11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226" name="Rectangle 228">
                <a:extLst>
                  <a:ext uri="{FF2B5EF4-FFF2-40B4-BE49-F238E27FC236}">
                    <a16:creationId xmlns:a16="http://schemas.microsoft.com/office/drawing/2014/main" id="{647FD808-0337-431B-86E6-20D6510E73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8" y="1503"/>
                <a:ext cx="938" cy="1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227" name="Rectangle 229">
                <a:extLst>
                  <a:ext uri="{FF2B5EF4-FFF2-40B4-BE49-F238E27FC236}">
                    <a16:creationId xmlns:a16="http://schemas.microsoft.com/office/drawing/2014/main" id="{5B935CC0-12BA-4654-AA68-4E4A38C005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8" y="1514"/>
                <a:ext cx="938" cy="1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228" name="Rectangle 230">
                <a:extLst>
                  <a:ext uri="{FF2B5EF4-FFF2-40B4-BE49-F238E27FC236}">
                    <a16:creationId xmlns:a16="http://schemas.microsoft.com/office/drawing/2014/main" id="{44B291CA-3AE5-44DC-81E4-E072153362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6" y="1503"/>
                <a:ext cx="11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229" name="Rectangle 231">
                <a:extLst>
                  <a:ext uri="{FF2B5EF4-FFF2-40B4-BE49-F238E27FC236}">
                    <a16:creationId xmlns:a16="http://schemas.microsoft.com/office/drawing/2014/main" id="{04F7807B-8C09-4C16-92C7-67CCEE7D2D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7" y="1503"/>
                <a:ext cx="887" cy="1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230" name="Rectangle 232">
                <a:extLst>
                  <a:ext uri="{FF2B5EF4-FFF2-40B4-BE49-F238E27FC236}">
                    <a16:creationId xmlns:a16="http://schemas.microsoft.com/office/drawing/2014/main" id="{00C8B3B3-9867-43F3-B188-3D7592DEEC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7" y="1514"/>
                <a:ext cx="887" cy="1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231" name="Rectangle 233">
                <a:extLst>
                  <a:ext uri="{FF2B5EF4-FFF2-40B4-BE49-F238E27FC236}">
                    <a16:creationId xmlns:a16="http://schemas.microsoft.com/office/drawing/2014/main" id="{5E3398CE-85D0-41C0-AF71-C412AC870B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4" y="1503"/>
                <a:ext cx="11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232" name="Rectangle 234">
                <a:extLst>
                  <a:ext uri="{FF2B5EF4-FFF2-40B4-BE49-F238E27FC236}">
                    <a16:creationId xmlns:a16="http://schemas.microsoft.com/office/drawing/2014/main" id="{CE0BFDA5-7754-4C3C-9365-9537B30961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65" y="1503"/>
                <a:ext cx="888" cy="1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233" name="Rectangle 235">
                <a:extLst>
                  <a:ext uri="{FF2B5EF4-FFF2-40B4-BE49-F238E27FC236}">
                    <a16:creationId xmlns:a16="http://schemas.microsoft.com/office/drawing/2014/main" id="{729ADCB1-011C-47A1-A1E8-D23E5A7C66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65" y="1514"/>
                <a:ext cx="888" cy="1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234" name="Rectangle 236">
                <a:extLst>
                  <a:ext uri="{FF2B5EF4-FFF2-40B4-BE49-F238E27FC236}">
                    <a16:creationId xmlns:a16="http://schemas.microsoft.com/office/drawing/2014/main" id="{11688251-3DBB-47E4-8F2B-314CCB06DC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3" y="1503"/>
                <a:ext cx="11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235" name="Rectangle 237">
                <a:extLst>
                  <a:ext uri="{FF2B5EF4-FFF2-40B4-BE49-F238E27FC236}">
                    <a16:creationId xmlns:a16="http://schemas.microsoft.com/office/drawing/2014/main" id="{2B5652CB-8058-46F5-A633-369CBAC676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5" y="1515"/>
                <a:ext cx="11" cy="36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236" name="Rectangle 238">
                <a:extLst>
                  <a:ext uri="{FF2B5EF4-FFF2-40B4-BE49-F238E27FC236}">
                    <a16:creationId xmlns:a16="http://schemas.microsoft.com/office/drawing/2014/main" id="{31397A36-993A-4571-81C6-421A2CDB3C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8" y="1515"/>
                <a:ext cx="6" cy="36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237" name="Rectangle 239">
                <a:extLst>
                  <a:ext uri="{FF2B5EF4-FFF2-40B4-BE49-F238E27FC236}">
                    <a16:creationId xmlns:a16="http://schemas.microsoft.com/office/drawing/2014/main" id="{014A8D49-E03A-4FB9-A884-BF4C6EFC1C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515"/>
                <a:ext cx="5" cy="36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238" name="Rectangle 240">
                <a:extLst>
                  <a:ext uri="{FF2B5EF4-FFF2-40B4-BE49-F238E27FC236}">
                    <a16:creationId xmlns:a16="http://schemas.microsoft.com/office/drawing/2014/main" id="{0637B300-6B21-445E-82F5-2932DFBFEE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7" y="1515"/>
                <a:ext cx="11" cy="36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239" name="Rectangle 241">
                <a:extLst>
                  <a:ext uri="{FF2B5EF4-FFF2-40B4-BE49-F238E27FC236}">
                    <a16:creationId xmlns:a16="http://schemas.microsoft.com/office/drawing/2014/main" id="{F4898DED-CE58-45FB-9649-FD3F00F102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7" y="1515"/>
                <a:ext cx="11" cy="36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240" name="Rectangle 242">
                <a:extLst>
                  <a:ext uri="{FF2B5EF4-FFF2-40B4-BE49-F238E27FC236}">
                    <a16:creationId xmlns:a16="http://schemas.microsoft.com/office/drawing/2014/main" id="{2E1C9079-F384-435A-98B0-57285F288D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6" y="1515"/>
                <a:ext cx="11" cy="36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241" name="Rectangle 243">
                <a:extLst>
                  <a:ext uri="{FF2B5EF4-FFF2-40B4-BE49-F238E27FC236}">
                    <a16:creationId xmlns:a16="http://schemas.microsoft.com/office/drawing/2014/main" id="{D04BE678-556F-4CBF-A4D0-B96A0209A0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4" y="1515"/>
                <a:ext cx="11" cy="36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242" name="Rectangle 244">
                <a:extLst>
                  <a:ext uri="{FF2B5EF4-FFF2-40B4-BE49-F238E27FC236}">
                    <a16:creationId xmlns:a16="http://schemas.microsoft.com/office/drawing/2014/main" id="{35071916-33E3-4EE6-B50A-6B0A2739C9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3" y="1515"/>
                <a:ext cx="11" cy="36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243" name="Rectangle 245">
                <a:extLst>
                  <a:ext uri="{FF2B5EF4-FFF2-40B4-BE49-F238E27FC236}">
                    <a16:creationId xmlns:a16="http://schemas.microsoft.com/office/drawing/2014/main" id="{36C128E4-F9E2-4757-9D1D-91DF2E63C1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3" y="1897"/>
                <a:ext cx="257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10 h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4" name="Rectangle 246">
                <a:extLst>
                  <a:ext uri="{FF2B5EF4-FFF2-40B4-BE49-F238E27FC236}">
                    <a16:creationId xmlns:a16="http://schemas.microsoft.com/office/drawing/2014/main" id="{D81B7ABF-DB6E-4F98-AC84-B432A8D1C2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3" y="1897"/>
                <a:ext cx="149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24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5" name="Rectangle 247">
                <a:extLst>
                  <a:ext uri="{FF2B5EF4-FFF2-40B4-BE49-F238E27FC236}">
                    <a16:creationId xmlns:a16="http://schemas.microsoft.com/office/drawing/2014/main" id="{32315D22-ED09-411A-A85B-8EAACB0B34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3" y="1897"/>
                <a:ext cx="69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6" name="Rectangle 248">
                <a:extLst>
                  <a:ext uri="{FF2B5EF4-FFF2-40B4-BE49-F238E27FC236}">
                    <a16:creationId xmlns:a16="http://schemas.microsoft.com/office/drawing/2014/main" id="{489014FA-2EFF-4AB2-BC3B-C0351F4918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2" y="1985"/>
                <a:ext cx="88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à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7" name="Rectangle 249">
                <a:extLst>
                  <a:ext uri="{FF2B5EF4-FFF2-40B4-BE49-F238E27FC236}">
                    <a16:creationId xmlns:a16="http://schemas.microsoft.com/office/drawing/2014/main" id="{7058547F-9780-4014-9A92-16E10C2755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5" y="1985"/>
                <a:ext cx="69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8" name="Rectangle 250">
                <a:extLst>
                  <a:ext uri="{FF2B5EF4-FFF2-40B4-BE49-F238E27FC236}">
                    <a16:creationId xmlns:a16="http://schemas.microsoft.com/office/drawing/2014/main" id="{7E572A2D-9468-4C97-9E70-639C2458A0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3" y="2074"/>
                <a:ext cx="149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11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9" name="Rectangle 251">
                <a:extLst>
                  <a:ext uri="{FF2B5EF4-FFF2-40B4-BE49-F238E27FC236}">
                    <a16:creationId xmlns:a16="http://schemas.microsoft.com/office/drawing/2014/main" id="{45AF49C7-B42E-4B44-88FF-FF70D61A4C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2" y="2074"/>
                <a:ext cx="69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0" name="Rectangle 252">
                <a:extLst>
                  <a:ext uri="{FF2B5EF4-FFF2-40B4-BE49-F238E27FC236}">
                    <a16:creationId xmlns:a16="http://schemas.microsoft.com/office/drawing/2014/main" id="{4FBA8539-8967-4798-BC2C-794E545331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7" y="2074"/>
                <a:ext cx="123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h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1" name="Rectangle 253">
                <a:extLst>
                  <a:ext uri="{FF2B5EF4-FFF2-40B4-BE49-F238E27FC236}">
                    <a16:creationId xmlns:a16="http://schemas.microsoft.com/office/drawing/2014/main" id="{42C8BA09-56D4-4580-A3FB-3860954AE3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3" y="2074"/>
                <a:ext cx="149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24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2" name="Rectangle 254">
                <a:extLst>
                  <a:ext uri="{FF2B5EF4-FFF2-40B4-BE49-F238E27FC236}">
                    <a16:creationId xmlns:a16="http://schemas.microsoft.com/office/drawing/2014/main" id="{77A006CC-D06A-49F2-8F1D-E04385E3A4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3" y="2074"/>
                <a:ext cx="69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3" name="Rectangle 255">
                <a:extLst>
                  <a:ext uri="{FF2B5EF4-FFF2-40B4-BE49-F238E27FC236}">
                    <a16:creationId xmlns:a16="http://schemas.microsoft.com/office/drawing/2014/main" id="{D9566141-BFD7-44B1-BD65-36A3B881AF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4" y="2160"/>
                <a:ext cx="585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                    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4" name="Rectangle 256">
                <a:extLst>
                  <a:ext uri="{FF2B5EF4-FFF2-40B4-BE49-F238E27FC236}">
                    <a16:creationId xmlns:a16="http://schemas.microsoft.com/office/drawing/2014/main" id="{76AEC389-EECC-4D9F-80A6-9B0AE9E023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8" y="2160"/>
                <a:ext cx="66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5" name="Rectangle 257">
                <a:extLst>
                  <a:ext uri="{FF2B5EF4-FFF2-40B4-BE49-F238E27FC236}">
                    <a16:creationId xmlns:a16="http://schemas.microsoft.com/office/drawing/2014/main" id="{F391C8EC-33AE-466D-BB89-311C18580B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2" y="2160"/>
                <a:ext cx="66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744" name="Rectangle 258">
                <a:extLst>
                  <a:ext uri="{FF2B5EF4-FFF2-40B4-BE49-F238E27FC236}">
                    <a16:creationId xmlns:a16="http://schemas.microsoft.com/office/drawing/2014/main" id="{A14607F4-239F-419A-A5CE-62B60E9935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7" y="2161"/>
                <a:ext cx="68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(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745" name="Rectangle 259">
                <a:extLst>
                  <a:ext uri="{FF2B5EF4-FFF2-40B4-BE49-F238E27FC236}">
                    <a16:creationId xmlns:a16="http://schemas.microsoft.com/office/drawing/2014/main" id="{F8F94E8D-AB82-4ED4-9E51-1EA77568BC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1" y="2161"/>
                <a:ext cx="95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6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746" name="Rectangle 260">
                <a:extLst>
                  <a:ext uri="{FF2B5EF4-FFF2-40B4-BE49-F238E27FC236}">
                    <a16:creationId xmlns:a16="http://schemas.microsoft.com/office/drawing/2014/main" id="{0BDA7175-091A-4137-BB74-C82EC09913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1" y="2161"/>
                <a:ext cx="95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0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747" name="Rectangle 261">
                <a:extLst>
                  <a:ext uri="{FF2B5EF4-FFF2-40B4-BE49-F238E27FC236}">
                    <a16:creationId xmlns:a16="http://schemas.microsoft.com/office/drawing/2014/main" id="{02705582-BBFD-4AF3-94E6-336B573B53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9" y="2161"/>
                <a:ext cx="68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)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748" name="Rectangle 262">
                <a:extLst>
                  <a:ext uri="{FF2B5EF4-FFF2-40B4-BE49-F238E27FC236}">
                    <a16:creationId xmlns:a16="http://schemas.microsoft.com/office/drawing/2014/main" id="{78BF9F93-65FF-47F1-8934-AB45636E49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3" y="2160"/>
                <a:ext cx="66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749" name="Rectangle 263">
                <a:extLst>
                  <a:ext uri="{FF2B5EF4-FFF2-40B4-BE49-F238E27FC236}">
                    <a16:creationId xmlns:a16="http://schemas.microsoft.com/office/drawing/2014/main" id="{756ECFEC-D573-4FFF-8F6C-3C2A9903F5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2" y="1895"/>
                <a:ext cx="76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750" name="Rectangle 264">
                <a:extLst>
                  <a:ext uri="{FF2B5EF4-FFF2-40B4-BE49-F238E27FC236}">
                    <a16:creationId xmlns:a16="http://schemas.microsoft.com/office/drawing/2014/main" id="{20EC4185-E3ED-4E8C-A99F-BD33B21059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2" y="1992"/>
                <a:ext cx="76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751" name="Rectangle 265">
                <a:extLst>
                  <a:ext uri="{FF2B5EF4-FFF2-40B4-BE49-F238E27FC236}">
                    <a16:creationId xmlns:a16="http://schemas.microsoft.com/office/drawing/2014/main" id="{568FE01C-3751-4D75-98C3-825E4FFDE1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8" y="2089"/>
                <a:ext cx="484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MUSIQUE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752" name="Rectangle 266">
                <a:extLst>
                  <a:ext uri="{FF2B5EF4-FFF2-40B4-BE49-F238E27FC236}">
                    <a16:creationId xmlns:a16="http://schemas.microsoft.com/office/drawing/2014/main" id="{F36C4EF3-CC7D-4C1D-B228-BD4A35071E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0" y="2089"/>
                <a:ext cx="76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753" name="Rectangle 267">
                <a:extLst>
                  <a:ext uri="{FF2B5EF4-FFF2-40B4-BE49-F238E27FC236}">
                    <a16:creationId xmlns:a16="http://schemas.microsoft.com/office/drawing/2014/main" id="{4349BDC8-1152-4A83-B4D2-28214BCE6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9" y="1895"/>
                <a:ext cx="76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754" name="Rectangle 268">
                <a:extLst>
                  <a:ext uri="{FF2B5EF4-FFF2-40B4-BE49-F238E27FC236}">
                    <a16:creationId xmlns:a16="http://schemas.microsoft.com/office/drawing/2014/main" id="{89AE4C9B-A964-4033-BCDA-28A14FF300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9" y="1992"/>
                <a:ext cx="76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755" name="Rectangle 269">
                <a:extLst>
                  <a:ext uri="{FF2B5EF4-FFF2-40B4-BE49-F238E27FC236}">
                    <a16:creationId xmlns:a16="http://schemas.microsoft.com/office/drawing/2014/main" id="{80F6021D-905B-4530-B146-4DF713E230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9" y="2089"/>
                <a:ext cx="166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B0F0"/>
                    </a:solidFill>
                    <a:effectLst/>
                    <a:latin typeface="Bookman Old Style" panose="02050604050505020204" pitchFamily="18" charset="0"/>
                  </a:rPr>
                  <a:t>   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756" name="Rectangle 270">
                <a:extLst>
                  <a:ext uri="{FF2B5EF4-FFF2-40B4-BE49-F238E27FC236}">
                    <a16:creationId xmlns:a16="http://schemas.microsoft.com/office/drawing/2014/main" id="{2020301F-F82D-4206-A288-53E97C9718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0" y="2089"/>
                <a:ext cx="76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FFC000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757" name="Rectangle 271">
                <a:extLst>
                  <a:ext uri="{FF2B5EF4-FFF2-40B4-BE49-F238E27FC236}">
                    <a16:creationId xmlns:a16="http://schemas.microsoft.com/office/drawing/2014/main" id="{91F4F0B8-E351-4C67-BF3E-6E6BFCA4A7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8" y="2089"/>
                <a:ext cx="76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FFC000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758" name="Rectangle 272">
                <a:extLst>
                  <a:ext uri="{FF2B5EF4-FFF2-40B4-BE49-F238E27FC236}">
                    <a16:creationId xmlns:a16="http://schemas.microsoft.com/office/drawing/2014/main" id="{A774F2BC-3A55-4743-8384-2D0094C436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6" y="2089"/>
                <a:ext cx="353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FFC000"/>
                    </a:solidFill>
                    <a:effectLst/>
                    <a:latin typeface="Bookman Old Style" panose="02050604050505020204" pitchFamily="18" charset="0"/>
                  </a:rPr>
                  <a:t>Atelier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759" name="Rectangle 273">
                <a:extLst>
                  <a:ext uri="{FF2B5EF4-FFF2-40B4-BE49-F238E27FC236}">
                    <a16:creationId xmlns:a16="http://schemas.microsoft.com/office/drawing/2014/main" id="{EDE949DC-124E-4C76-943A-2D7B6BC913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6" y="2089"/>
                <a:ext cx="76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FFC000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760" name="Rectangle 274">
                <a:extLst>
                  <a:ext uri="{FF2B5EF4-FFF2-40B4-BE49-F238E27FC236}">
                    <a16:creationId xmlns:a16="http://schemas.microsoft.com/office/drawing/2014/main" id="{7681AE6F-E679-4554-BCF8-6C922F373D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9" y="1895"/>
                <a:ext cx="166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B0F0"/>
                    </a:solidFill>
                    <a:effectLst/>
                    <a:latin typeface="Bookman Old Style" panose="02050604050505020204" pitchFamily="18" charset="0"/>
                  </a:rPr>
                  <a:t>   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761" name="Rectangle 275">
                <a:extLst>
                  <a:ext uri="{FF2B5EF4-FFF2-40B4-BE49-F238E27FC236}">
                    <a16:creationId xmlns:a16="http://schemas.microsoft.com/office/drawing/2014/main" id="{B968E7BE-9FA2-46F5-91FD-03E5AEE1D3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0" y="1895"/>
                <a:ext cx="76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FFC000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762" name="Rectangle 276">
                <a:extLst>
                  <a:ext uri="{FF2B5EF4-FFF2-40B4-BE49-F238E27FC236}">
                    <a16:creationId xmlns:a16="http://schemas.microsoft.com/office/drawing/2014/main" id="{35E67EB7-C2CA-4FE1-9B3F-9C43E894DE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8" y="1895"/>
                <a:ext cx="76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FFC000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763" name="Rectangle 277">
                <a:extLst>
                  <a:ext uri="{FF2B5EF4-FFF2-40B4-BE49-F238E27FC236}">
                    <a16:creationId xmlns:a16="http://schemas.microsoft.com/office/drawing/2014/main" id="{ED65F179-CE6F-4FA3-BE8B-71C9723891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7" y="1895"/>
                <a:ext cx="76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FFC000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764" name="Rectangle 278">
                <a:extLst>
                  <a:ext uri="{FF2B5EF4-FFF2-40B4-BE49-F238E27FC236}">
                    <a16:creationId xmlns:a16="http://schemas.microsoft.com/office/drawing/2014/main" id="{1FEE9FB5-4E3A-432F-85D3-58BEE9178A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9" y="1992"/>
                <a:ext cx="76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FFC000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765" name="Rectangle 279">
                <a:extLst>
                  <a:ext uri="{FF2B5EF4-FFF2-40B4-BE49-F238E27FC236}">
                    <a16:creationId xmlns:a16="http://schemas.microsoft.com/office/drawing/2014/main" id="{7475B5AF-0B1F-4C87-B481-C2281A653C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9" y="2089"/>
                <a:ext cx="196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FFC000"/>
                    </a:solidFill>
                    <a:effectLst/>
                    <a:latin typeface="Bookman Old Style" panose="02050604050505020204" pitchFamily="18" charset="0"/>
                  </a:rPr>
                  <a:t>    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766" name="Rectangle 280">
                <a:extLst>
                  <a:ext uri="{FF2B5EF4-FFF2-40B4-BE49-F238E27FC236}">
                    <a16:creationId xmlns:a16="http://schemas.microsoft.com/office/drawing/2014/main" id="{E6DC87F9-5403-4C93-8B41-A788519ECA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8" y="2089"/>
                <a:ext cx="353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FFC000"/>
                    </a:solidFill>
                    <a:effectLst/>
                    <a:latin typeface="Bookman Old Style" panose="02050604050505020204" pitchFamily="18" charset="0"/>
                  </a:rPr>
                  <a:t>Atelier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767" name="Rectangle 281">
                <a:extLst>
                  <a:ext uri="{FF2B5EF4-FFF2-40B4-BE49-F238E27FC236}">
                    <a16:creationId xmlns:a16="http://schemas.microsoft.com/office/drawing/2014/main" id="{477783E9-43F4-4829-9A6E-3D60A590C4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8" y="2089"/>
                <a:ext cx="76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768" name="Rectangle 282">
                <a:extLst>
                  <a:ext uri="{FF2B5EF4-FFF2-40B4-BE49-F238E27FC236}">
                    <a16:creationId xmlns:a16="http://schemas.microsoft.com/office/drawing/2014/main" id="{C8CF744F-4C38-49AB-BE56-83A088BD15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9" y="1895"/>
                <a:ext cx="166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B0F0"/>
                    </a:solidFill>
                    <a:effectLst/>
                    <a:latin typeface="Bookman Old Style" panose="02050604050505020204" pitchFamily="18" charset="0"/>
                  </a:rPr>
                  <a:t>   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769" name="Rectangle 283">
                <a:extLst>
                  <a:ext uri="{FF2B5EF4-FFF2-40B4-BE49-F238E27FC236}">
                    <a16:creationId xmlns:a16="http://schemas.microsoft.com/office/drawing/2014/main" id="{3815E41C-B99F-4F40-80C2-DE27637F43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1" y="1895"/>
                <a:ext cx="76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FFC000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770" name="Rectangle 284">
                <a:extLst>
                  <a:ext uri="{FF2B5EF4-FFF2-40B4-BE49-F238E27FC236}">
                    <a16:creationId xmlns:a16="http://schemas.microsoft.com/office/drawing/2014/main" id="{DFE1AF0F-467B-4037-AC11-6DECCC89CB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9" y="1895"/>
                <a:ext cx="76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FFC000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779" name="Rectangle 285">
                <a:extLst>
                  <a:ext uri="{FF2B5EF4-FFF2-40B4-BE49-F238E27FC236}">
                    <a16:creationId xmlns:a16="http://schemas.microsoft.com/office/drawing/2014/main" id="{E207A2D0-B971-41CB-92D5-A5576EF005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7" y="1895"/>
                <a:ext cx="76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FFC000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780" name="Rectangle 286">
                <a:extLst>
                  <a:ext uri="{FF2B5EF4-FFF2-40B4-BE49-F238E27FC236}">
                    <a16:creationId xmlns:a16="http://schemas.microsoft.com/office/drawing/2014/main" id="{DE3538FF-D936-4045-AD29-6FF242F845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9" y="1992"/>
                <a:ext cx="76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FFC000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781" name="Rectangle 287">
                <a:extLst>
                  <a:ext uri="{FF2B5EF4-FFF2-40B4-BE49-F238E27FC236}">
                    <a16:creationId xmlns:a16="http://schemas.microsoft.com/office/drawing/2014/main" id="{633E9CE0-D998-48DF-9E7F-91F2F4DB74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9" y="2089"/>
                <a:ext cx="196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FFC000"/>
                    </a:solidFill>
                    <a:effectLst/>
                    <a:latin typeface="Bookman Old Style" panose="02050604050505020204" pitchFamily="18" charset="0"/>
                  </a:rPr>
                  <a:t>    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782" name="Rectangle 288">
                <a:extLst>
                  <a:ext uri="{FF2B5EF4-FFF2-40B4-BE49-F238E27FC236}">
                    <a16:creationId xmlns:a16="http://schemas.microsoft.com/office/drawing/2014/main" id="{6E557D5F-B5B1-4D0B-8A14-E7A41AAF31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9" y="2089"/>
                <a:ext cx="353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FFC000"/>
                    </a:solidFill>
                    <a:effectLst/>
                    <a:latin typeface="Bookman Old Style" panose="02050604050505020204" pitchFamily="18" charset="0"/>
                  </a:rPr>
                  <a:t>Atelier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783" name="Rectangle 289">
                <a:extLst>
                  <a:ext uri="{FF2B5EF4-FFF2-40B4-BE49-F238E27FC236}">
                    <a16:creationId xmlns:a16="http://schemas.microsoft.com/office/drawing/2014/main" id="{A78B66AA-CAD9-4FEA-84F5-001DB9B884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8" y="2089"/>
                <a:ext cx="76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FF6600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784" name="Rectangle 290">
                <a:extLst>
                  <a:ext uri="{FF2B5EF4-FFF2-40B4-BE49-F238E27FC236}">
                    <a16:creationId xmlns:a16="http://schemas.microsoft.com/office/drawing/2014/main" id="{8640947F-2784-4346-81E4-2E10EEC8BC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" y="1895"/>
                <a:ext cx="166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B0F0"/>
                    </a:solidFill>
                    <a:effectLst/>
                    <a:latin typeface="Bookman Old Style" panose="02050604050505020204" pitchFamily="18" charset="0"/>
                  </a:rPr>
                  <a:t>   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785" name="Rectangle 291">
                <a:extLst>
                  <a:ext uri="{FF2B5EF4-FFF2-40B4-BE49-F238E27FC236}">
                    <a16:creationId xmlns:a16="http://schemas.microsoft.com/office/drawing/2014/main" id="{0E7D1F68-970E-4ACC-A709-5F095B768B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8" y="1895"/>
                <a:ext cx="76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FFC000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786" name="Rectangle 292">
                <a:extLst>
                  <a:ext uri="{FF2B5EF4-FFF2-40B4-BE49-F238E27FC236}">
                    <a16:creationId xmlns:a16="http://schemas.microsoft.com/office/drawing/2014/main" id="{0F4B4B28-269A-4F7A-9C15-2DFAE11D49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5" y="1895"/>
                <a:ext cx="76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FFC000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787" name="Rectangle 293">
                <a:extLst>
                  <a:ext uri="{FF2B5EF4-FFF2-40B4-BE49-F238E27FC236}">
                    <a16:creationId xmlns:a16="http://schemas.microsoft.com/office/drawing/2014/main" id="{31160987-D2B2-4699-8532-5650F2B0F2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4" y="1895"/>
                <a:ext cx="76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FFC000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788" name="Rectangle 294">
                <a:extLst>
                  <a:ext uri="{FF2B5EF4-FFF2-40B4-BE49-F238E27FC236}">
                    <a16:creationId xmlns:a16="http://schemas.microsoft.com/office/drawing/2014/main" id="{F573E22B-03BB-42D1-9B2C-01C4F18829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" y="1992"/>
                <a:ext cx="76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FFC000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789" name="Rectangle 295">
                <a:extLst>
                  <a:ext uri="{FF2B5EF4-FFF2-40B4-BE49-F238E27FC236}">
                    <a16:creationId xmlns:a16="http://schemas.microsoft.com/office/drawing/2014/main" id="{3E72CB3B-A7F8-4AE1-B896-901920D565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" y="2089"/>
                <a:ext cx="196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FFC000"/>
                    </a:solidFill>
                    <a:effectLst/>
                    <a:latin typeface="Bookman Old Style" panose="02050604050505020204" pitchFamily="18" charset="0"/>
                  </a:rPr>
                  <a:t>    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790" name="Rectangle 296">
                <a:extLst>
                  <a:ext uri="{FF2B5EF4-FFF2-40B4-BE49-F238E27FC236}">
                    <a16:creationId xmlns:a16="http://schemas.microsoft.com/office/drawing/2014/main" id="{EE7FF066-D585-4548-9A8F-9A142EA7D8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5" y="2089"/>
                <a:ext cx="353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FFC000"/>
                    </a:solidFill>
                    <a:effectLst/>
                    <a:latin typeface="Bookman Old Style" panose="02050604050505020204" pitchFamily="18" charset="0"/>
                  </a:rPr>
                  <a:t>Atelier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791" name="Rectangle 297">
                <a:extLst>
                  <a:ext uri="{FF2B5EF4-FFF2-40B4-BE49-F238E27FC236}">
                    <a16:creationId xmlns:a16="http://schemas.microsoft.com/office/drawing/2014/main" id="{7939B0B6-BAFB-42D4-AD4F-88BFCE0913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15" y="2089"/>
                <a:ext cx="76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792" name="Rectangle 298">
                <a:extLst>
                  <a:ext uri="{FF2B5EF4-FFF2-40B4-BE49-F238E27FC236}">
                    <a16:creationId xmlns:a16="http://schemas.microsoft.com/office/drawing/2014/main" id="{B5C5DB80-BE5B-4563-A77E-07F3A06CC3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5" y="1884"/>
                <a:ext cx="11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7793" name="Rectangle 299">
                <a:extLst>
                  <a:ext uri="{FF2B5EF4-FFF2-40B4-BE49-F238E27FC236}">
                    <a16:creationId xmlns:a16="http://schemas.microsoft.com/office/drawing/2014/main" id="{194C1B2C-7733-495E-93D2-7CD07B791F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" y="1884"/>
                <a:ext cx="832" cy="1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7794" name="Rectangle 300">
                <a:extLst>
                  <a:ext uri="{FF2B5EF4-FFF2-40B4-BE49-F238E27FC236}">
                    <a16:creationId xmlns:a16="http://schemas.microsoft.com/office/drawing/2014/main" id="{ACB346AF-598B-410D-A309-6089A15632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8" y="1884"/>
                <a:ext cx="6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7795" name="Rectangle 301">
                <a:extLst>
                  <a:ext uri="{FF2B5EF4-FFF2-40B4-BE49-F238E27FC236}">
                    <a16:creationId xmlns:a16="http://schemas.microsoft.com/office/drawing/2014/main" id="{B6E155F0-3FFC-41D8-A4C6-1C0343B76F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884"/>
                <a:ext cx="5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7796" name="Rectangle 302">
                <a:extLst>
                  <a:ext uri="{FF2B5EF4-FFF2-40B4-BE49-F238E27FC236}">
                    <a16:creationId xmlns:a16="http://schemas.microsoft.com/office/drawing/2014/main" id="{F0E64DD7-8637-4185-9DD8-74345D28FA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4" y="1884"/>
                <a:ext cx="883" cy="1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7797" name="Rectangle 303">
                <a:extLst>
                  <a:ext uri="{FF2B5EF4-FFF2-40B4-BE49-F238E27FC236}">
                    <a16:creationId xmlns:a16="http://schemas.microsoft.com/office/drawing/2014/main" id="{231E1170-94F7-4426-BF39-BF7C98130E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7" y="1884"/>
                <a:ext cx="11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7798" name="Rectangle 304">
                <a:extLst>
                  <a:ext uri="{FF2B5EF4-FFF2-40B4-BE49-F238E27FC236}">
                    <a16:creationId xmlns:a16="http://schemas.microsoft.com/office/drawing/2014/main" id="{5668D77C-34E8-49AB-8751-D444B9235A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8" y="1884"/>
                <a:ext cx="939" cy="1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7799" name="Rectangle 305">
                <a:extLst>
                  <a:ext uri="{FF2B5EF4-FFF2-40B4-BE49-F238E27FC236}">
                    <a16:creationId xmlns:a16="http://schemas.microsoft.com/office/drawing/2014/main" id="{5102AFA8-76C4-4F64-9CFB-76CC2C6296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7" y="1884"/>
                <a:ext cx="11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7800" name="Rectangle 306">
                <a:extLst>
                  <a:ext uri="{FF2B5EF4-FFF2-40B4-BE49-F238E27FC236}">
                    <a16:creationId xmlns:a16="http://schemas.microsoft.com/office/drawing/2014/main" id="{0C5BDFAF-1A70-439D-9748-B3F0840FD1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8" y="1884"/>
                <a:ext cx="938" cy="1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7801" name="Rectangle 307">
                <a:extLst>
                  <a:ext uri="{FF2B5EF4-FFF2-40B4-BE49-F238E27FC236}">
                    <a16:creationId xmlns:a16="http://schemas.microsoft.com/office/drawing/2014/main" id="{0A875A6D-810A-4E85-B55E-D8138FB128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6" y="1884"/>
                <a:ext cx="11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7802" name="Rectangle 308">
                <a:extLst>
                  <a:ext uri="{FF2B5EF4-FFF2-40B4-BE49-F238E27FC236}">
                    <a16:creationId xmlns:a16="http://schemas.microsoft.com/office/drawing/2014/main" id="{03E737D4-9D34-451F-9A98-EFFCDCA6F9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7" y="1884"/>
                <a:ext cx="887" cy="1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7803" name="Rectangle 309">
                <a:extLst>
                  <a:ext uri="{FF2B5EF4-FFF2-40B4-BE49-F238E27FC236}">
                    <a16:creationId xmlns:a16="http://schemas.microsoft.com/office/drawing/2014/main" id="{E942B5D6-448C-433D-B04D-68AADA4669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4" y="1884"/>
                <a:ext cx="11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7804" name="Rectangle 310">
                <a:extLst>
                  <a:ext uri="{FF2B5EF4-FFF2-40B4-BE49-F238E27FC236}">
                    <a16:creationId xmlns:a16="http://schemas.microsoft.com/office/drawing/2014/main" id="{2E464028-4FF9-49B0-956F-CE5DDF2EFC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65" y="1884"/>
                <a:ext cx="888" cy="1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7805" name="Rectangle 311">
                <a:extLst>
                  <a:ext uri="{FF2B5EF4-FFF2-40B4-BE49-F238E27FC236}">
                    <a16:creationId xmlns:a16="http://schemas.microsoft.com/office/drawing/2014/main" id="{BA311BFA-6A77-49A7-8149-125E15F4B5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3" y="1884"/>
                <a:ext cx="11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7806" name="Rectangle 312">
                <a:extLst>
                  <a:ext uri="{FF2B5EF4-FFF2-40B4-BE49-F238E27FC236}">
                    <a16:creationId xmlns:a16="http://schemas.microsoft.com/office/drawing/2014/main" id="{0FB08409-EBAF-49FA-B06C-03872F85B1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5" y="1896"/>
                <a:ext cx="11" cy="5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7807" name="Rectangle 313">
                <a:extLst>
                  <a:ext uri="{FF2B5EF4-FFF2-40B4-BE49-F238E27FC236}">
                    <a16:creationId xmlns:a16="http://schemas.microsoft.com/office/drawing/2014/main" id="{308D18A4-DF1F-4DD0-A01B-ADF8E86007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8" y="1896"/>
                <a:ext cx="6" cy="5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7808" name="Rectangle 314">
                <a:extLst>
                  <a:ext uri="{FF2B5EF4-FFF2-40B4-BE49-F238E27FC236}">
                    <a16:creationId xmlns:a16="http://schemas.microsoft.com/office/drawing/2014/main" id="{A4CE1DED-876A-4F15-84EB-2D1236CB89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896"/>
                <a:ext cx="5" cy="5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7809" name="Rectangle 315">
                <a:extLst>
                  <a:ext uri="{FF2B5EF4-FFF2-40B4-BE49-F238E27FC236}">
                    <a16:creationId xmlns:a16="http://schemas.microsoft.com/office/drawing/2014/main" id="{09766671-EC76-4464-97DE-EB836E1B4D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7" y="1896"/>
                <a:ext cx="11" cy="5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7810" name="Rectangle 316">
                <a:extLst>
                  <a:ext uri="{FF2B5EF4-FFF2-40B4-BE49-F238E27FC236}">
                    <a16:creationId xmlns:a16="http://schemas.microsoft.com/office/drawing/2014/main" id="{74CE99C1-F690-4B72-90CC-75271D1173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7" y="1896"/>
                <a:ext cx="11" cy="5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7811" name="Rectangle 317">
                <a:extLst>
                  <a:ext uri="{FF2B5EF4-FFF2-40B4-BE49-F238E27FC236}">
                    <a16:creationId xmlns:a16="http://schemas.microsoft.com/office/drawing/2014/main" id="{1BB5A01D-4DB4-49BF-8D90-034024E6AF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6" y="1896"/>
                <a:ext cx="11" cy="5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7812" name="Rectangle 318">
                <a:extLst>
                  <a:ext uri="{FF2B5EF4-FFF2-40B4-BE49-F238E27FC236}">
                    <a16:creationId xmlns:a16="http://schemas.microsoft.com/office/drawing/2014/main" id="{5DCF8D6B-E341-4D3B-88BD-5356A25C61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4" y="1896"/>
                <a:ext cx="11" cy="5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7813" name="Rectangle 319">
                <a:extLst>
                  <a:ext uri="{FF2B5EF4-FFF2-40B4-BE49-F238E27FC236}">
                    <a16:creationId xmlns:a16="http://schemas.microsoft.com/office/drawing/2014/main" id="{ECF584DB-A916-4E1D-890E-8ECCC7351F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3" y="1896"/>
                <a:ext cx="11" cy="5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7814" name="Rectangle 320">
                <a:extLst>
                  <a:ext uri="{FF2B5EF4-FFF2-40B4-BE49-F238E27FC236}">
                    <a16:creationId xmlns:a16="http://schemas.microsoft.com/office/drawing/2014/main" id="{C8DC1ECD-0147-4FC2-89BB-4017362822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7" y="2427"/>
                <a:ext cx="95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1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15" name="Rectangle 321">
                <a:extLst>
                  <a:ext uri="{FF2B5EF4-FFF2-40B4-BE49-F238E27FC236}">
                    <a16:creationId xmlns:a16="http://schemas.microsoft.com/office/drawing/2014/main" id="{15F1DE34-21BD-43A0-8A27-785ED86AE3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7" y="2427"/>
                <a:ext cx="204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1 h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16" name="Rectangle 322">
                <a:extLst>
                  <a:ext uri="{FF2B5EF4-FFF2-40B4-BE49-F238E27FC236}">
                    <a16:creationId xmlns:a16="http://schemas.microsoft.com/office/drawing/2014/main" id="{FA58A97C-2E11-49EB-8C54-44A14E7C2D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7" y="2427"/>
                <a:ext cx="149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24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17" name="Rectangle 323">
                <a:extLst>
                  <a:ext uri="{FF2B5EF4-FFF2-40B4-BE49-F238E27FC236}">
                    <a16:creationId xmlns:a16="http://schemas.microsoft.com/office/drawing/2014/main" id="{78E9D1FE-6BA5-4390-B36D-15D8A35124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7" y="2427"/>
                <a:ext cx="96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 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18" name="Rectangle 324">
                <a:extLst>
                  <a:ext uri="{FF2B5EF4-FFF2-40B4-BE49-F238E27FC236}">
                    <a16:creationId xmlns:a16="http://schemas.microsoft.com/office/drawing/2014/main" id="{05ABED75-8578-47B7-AC9E-429973E5D2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7" y="2427"/>
                <a:ext cx="368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À  12 h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19" name="Rectangle 325">
                <a:extLst>
                  <a:ext uri="{FF2B5EF4-FFF2-40B4-BE49-F238E27FC236}">
                    <a16:creationId xmlns:a16="http://schemas.microsoft.com/office/drawing/2014/main" id="{30405089-EC79-474A-BAF6-1DF47A7C0F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4" y="2427"/>
                <a:ext cx="149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39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20" name="Rectangle 326">
                <a:extLst>
                  <a:ext uri="{FF2B5EF4-FFF2-40B4-BE49-F238E27FC236}">
                    <a16:creationId xmlns:a16="http://schemas.microsoft.com/office/drawing/2014/main" id="{DDAADECB-3104-4400-A09F-882FE2731D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3" y="2427"/>
                <a:ext cx="1041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                                    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21" name="Rectangle 327">
                <a:extLst>
                  <a:ext uri="{FF2B5EF4-FFF2-40B4-BE49-F238E27FC236}">
                    <a16:creationId xmlns:a16="http://schemas.microsoft.com/office/drawing/2014/main" id="{998C8D2B-A63A-4F35-945B-1A6A709B2B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6" y="2427"/>
                <a:ext cx="394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            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22" name="Rectangle 328">
                <a:extLst>
                  <a:ext uri="{FF2B5EF4-FFF2-40B4-BE49-F238E27FC236}">
                    <a16:creationId xmlns:a16="http://schemas.microsoft.com/office/drawing/2014/main" id="{986C429B-93AA-43A6-9413-7C7F3CB1F6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9" y="2427"/>
                <a:ext cx="231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      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23" name="Rectangle 329">
                <a:extLst>
                  <a:ext uri="{FF2B5EF4-FFF2-40B4-BE49-F238E27FC236}">
                    <a16:creationId xmlns:a16="http://schemas.microsoft.com/office/drawing/2014/main" id="{D48C2B7D-4380-421A-A3D3-73F31B0A51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7" y="2427"/>
                <a:ext cx="204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     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24" name="Rectangle 330">
                <a:extLst>
                  <a:ext uri="{FF2B5EF4-FFF2-40B4-BE49-F238E27FC236}">
                    <a16:creationId xmlns:a16="http://schemas.microsoft.com/office/drawing/2014/main" id="{0CE35E57-05AD-4A64-B717-73BDAF231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0" y="2427"/>
                <a:ext cx="423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D I N E R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25" name="Rectangle 331">
                <a:extLst>
                  <a:ext uri="{FF2B5EF4-FFF2-40B4-BE49-F238E27FC236}">
                    <a16:creationId xmlns:a16="http://schemas.microsoft.com/office/drawing/2014/main" id="{7AD7F24A-2688-4E3A-84B3-5AC0F4A92F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69" y="2427"/>
                <a:ext cx="69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26" name="Rectangle 332">
                <a:extLst>
                  <a:ext uri="{FF2B5EF4-FFF2-40B4-BE49-F238E27FC236}">
                    <a16:creationId xmlns:a16="http://schemas.microsoft.com/office/drawing/2014/main" id="{17E4F957-0677-4D37-B440-F55AEFBDB7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5" y="2427"/>
                <a:ext cx="69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27" name="Rectangle 333">
                <a:extLst>
                  <a:ext uri="{FF2B5EF4-FFF2-40B4-BE49-F238E27FC236}">
                    <a16:creationId xmlns:a16="http://schemas.microsoft.com/office/drawing/2014/main" id="{62C6EDC5-F3CC-4CF8-B787-3567C3BDCF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5" y="2414"/>
                <a:ext cx="11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7828" name="Rectangle 334">
                <a:extLst>
                  <a:ext uri="{FF2B5EF4-FFF2-40B4-BE49-F238E27FC236}">
                    <a16:creationId xmlns:a16="http://schemas.microsoft.com/office/drawing/2014/main" id="{81366F69-2C72-4FB6-B92D-6F1E23C431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" y="2414"/>
                <a:ext cx="832" cy="1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7829" name="Rectangle 335">
                <a:extLst>
                  <a:ext uri="{FF2B5EF4-FFF2-40B4-BE49-F238E27FC236}">
                    <a16:creationId xmlns:a16="http://schemas.microsoft.com/office/drawing/2014/main" id="{99B102D0-6EB5-4EF9-8171-CF2DC07F67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2414"/>
                <a:ext cx="10" cy="1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7830" name="Rectangle 336">
                <a:extLst>
                  <a:ext uri="{FF2B5EF4-FFF2-40B4-BE49-F238E27FC236}">
                    <a16:creationId xmlns:a16="http://schemas.microsoft.com/office/drawing/2014/main" id="{D31123C4-4138-421F-8B26-EE296D309B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8" y="2414"/>
                <a:ext cx="889" cy="1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7831" name="Rectangle 337">
                <a:extLst>
                  <a:ext uri="{FF2B5EF4-FFF2-40B4-BE49-F238E27FC236}">
                    <a16:creationId xmlns:a16="http://schemas.microsoft.com/office/drawing/2014/main" id="{4026EFE3-4E30-4A42-B11F-DADEAD4EA3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7" y="2414"/>
                <a:ext cx="11" cy="1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7832" name="Rectangle 338">
                <a:extLst>
                  <a:ext uri="{FF2B5EF4-FFF2-40B4-BE49-F238E27FC236}">
                    <a16:creationId xmlns:a16="http://schemas.microsoft.com/office/drawing/2014/main" id="{E35024C9-EEF2-4703-B4FC-C53C7D2CD3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8" y="2414"/>
                <a:ext cx="939" cy="1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7833" name="Rectangle 339">
                <a:extLst>
                  <a:ext uri="{FF2B5EF4-FFF2-40B4-BE49-F238E27FC236}">
                    <a16:creationId xmlns:a16="http://schemas.microsoft.com/office/drawing/2014/main" id="{4D97624B-14B4-48EF-8F7A-0002A49CE6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7" y="2414"/>
                <a:ext cx="11" cy="1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7834" name="Rectangle 340">
                <a:extLst>
                  <a:ext uri="{FF2B5EF4-FFF2-40B4-BE49-F238E27FC236}">
                    <a16:creationId xmlns:a16="http://schemas.microsoft.com/office/drawing/2014/main" id="{9EFF8F04-9E87-41E0-ABF4-F1B7614944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8" y="2414"/>
                <a:ext cx="938" cy="1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7835" name="Rectangle 341">
                <a:extLst>
                  <a:ext uri="{FF2B5EF4-FFF2-40B4-BE49-F238E27FC236}">
                    <a16:creationId xmlns:a16="http://schemas.microsoft.com/office/drawing/2014/main" id="{75A762B5-DCF3-4332-B258-28DCB4E9CA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6" y="2414"/>
                <a:ext cx="11" cy="1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7836" name="Rectangle 342">
                <a:extLst>
                  <a:ext uri="{FF2B5EF4-FFF2-40B4-BE49-F238E27FC236}">
                    <a16:creationId xmlns:a16="http://schemas.microsoft.com/office/drawing/2014/main" id="{97EBDC06-17CF-4924-B6BF-2B151A90BB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7" y="2414"/>
                <a:ext cx="887" cy="1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7837" name="Rectangle 343">
                <a:extLst>
                  <a:ext uri="{FF2B5EF4-FFF2-40B4-BE49-F238E27FC236}">
                    <a16:creationId xmlns:a16="http://schemas.microsoft.com/office/drawing/2014/main" id="{7F847D10-2C6F-4782-8D96-18DAC2AABB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4" y="2414"/>
                <a:ext cx="11" cy="1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7838" name="Rectangle 344">
                <a:extLst>
                  <a:ext uri="{FF2B5EF4-FFF2-40B4-BE49-F238E27FC236}">
                    <a16:creationId xmlns:a16="http://schemas.microsoft.com/office/drawing/2014/main" id="{FEE49520-29EF-4966-BC9F-00F0D0CE8D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65" y="2414"/>
                <a:ext cx="888" cy="1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7839" name="Rectangle 345">
                <a:extLst>
                  <a:ext uri="{FF2B5EF4-FFF2-40B4-BE49-F238E27FC236}">
                    <a16:creationId xmlns:a16="http://schemas.microsoft.com/office/drawing/2014/main" id="{003E6B17-008D-4384-8799-D3F0E0ADEC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3" y="2414"/>
                <a:ext cx="11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7840" name="Rectangle 346">
                <a:extLst>
                  <a:ext uri="{FF2B5EF4-FFF2-40B4-BE49-F238E27FC236}">
                    <a16:creationId xmlns:a16="http://schemas.microsoft.com/office/drawing/2014/main" id="{7B5FF18D-EA22-4BCD-85B3-765B908026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5" y="2426"/>
                <a:ext cx="11" cy="15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7841" name="Rectangle 347">
                <a:extLst>
                  <a:ext uri="{FF2B5EF4-FFF2-40B4-BE49-F238E27FC236}">
                    <a16:creationId xmlns:a16="http://schemas.microsoft.com/office/drawing/2014/main" id="{7F7395AF-FC44-4BF1-9AEB-D68000ADB0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3" y="2426"/>
                <a:ext cx="11" cy="15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7842" name="Rectangle 348">
                <a:extLst>
                  <a:ext uri="{FF2B5EF4-FFF2-40B4-BE49-F238E27FC236}">
                    <a16:creationId xmlns:a16="http://schemas.microsoft.com/office/drawing/2014/main" id="{D8F8CE9C-F8D5-41BF-92FE-C2BEE41BEF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3" y="2592"/>
                <a:ext cx="257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12 h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43" name="Rectangle 349">
                <a:extLst>
                  <a:ext uri="{FF2B5EF4-FFF2-40B4-BE49-F238E27FC236}">
                    <a16:creationId xmlns:a16="http://schemas.microsoft.com/office/drawing/2014/main" id="{F4DD340A-5498-4701-A43E-6C1BFC2BED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3" y="2592"/>
                <a:ext cx="149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43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44" name="Rectangle 350">
                <a:extLst>
                  <a:ext uri="{FF2B5EF4-FFF2-40B4-BE49-F238E27FC236}">
                    <a16:creationId xmlns:a16="http://schemas.microsoft.com/office/drawing/2014/main" id="{33A0DF32-7DE6-4EF8-A553-25046835CA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3" y="2592"/>
                <a:ext cx="69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45" name="Rectangle 351">
                <a:extLst>
                  <a:ext uri="{FF2B5EF4-FFF2-40B4-BE49-F238E27FC236}">
                    <a16:creationId xmlns:a16="http://schemas.microsoft.com/office/drawing/2014/main" id="{C7931923-7771-4FE4-991C-F110C27B16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2" y="2680"/>
                <a:ext cx="88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à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46" name="Rectangle 352">
                <a:extLst>
                  <a:ext uri="{FF2B5EF4-FFF2-40B4-BE49-F238E27FC236}">
                    <a16:creationId xmlns:a16="http://schemas.microsoft.com/office/drawing/2014/main" id="{AF87A4E0-1D3D-4C6C-B21D-054A1573D8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5" y="2680"/>
                <a:ext cx="69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47" name="Rectangle 353">
                <a:extLst>
                  <a:ext uri="{FF2B5EF4-FFF2-40B4-BE49-F238E27FC236}">
                    <a16:creationId xmlns:a16="http://schemas.microsoft.com/office/drawing/2014/main" id="{DB781953-D414-4227-850B-E36B7C28C3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3" y="2767"/>
                <a:ext cx="257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13 h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48" name="Rectangle 354">
                <a:extLst>
                  <a:ext uri="{FF2B5EF4-FFF2-40B4-BE49-F238E27FC236}">
                    <a16:creationId xmlns:a16="http://schemas.microsoft.com/office/drawing/2014/main" id="{11973CBB-FBBA-44ED-B02C-A50CF7DC65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3" y="2767"/>
                <a:ext cx="95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2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49" name="Rectangle 355">
                <a:extLst>
                  <a:ext uri="{FF2B5EF4-FFF2-40B4-BE49-F238E27FC236}">
                    <a16:creationId xmlns:a16="http://schemas.microsoft.com/office/drawing/2014/main" id="{2EA5793B-F01F-4BA9-BE3A-52D605EBA7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2" y="2767"/>
                <a:ext cx="95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5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50" name="Rectangle 356">
                <a:extLst>
                  <a:ext uri="{FF2B5EF4-FFF2-40B4-BE49-F238E27FC236}">
                    <a16:creationId xmlns:a16="http://schemas.microsoft.com/office/drawing/2014/main" id="{93B00765-5DDE-4407-8ACD-5E97665EBB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3" y="2767"/>
                <a:ext cx="69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51" name="Rectangle 357">
                <a:extLst>
                  <a:ext uri="{FF2B5EF4-FFF2-40B4-BE49-F238E27FC236}">
                    <a16:creationId xmlns:a16="http://schemas.microsoft.com/office/drawing/2014/main" id="{75C3D0B3-F555-466D-9A65-1FA77B7ECB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0" y="2855"/>
                <a:ext cx="529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                 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52" name="Rectangle 358">
                <a:extLst>
                  <a:ext uri="{FF2B5EF4-FFF2-40B4-BE49-F238E27FC236}">
                    <a16:creationId xmlns:a16="http://schemas.microsoft.com/office/drawing/2014/main" id="{B82A72C7-18E9-4EF8-80EA-1EA9185C52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8" y="2855"/>
                <a:ext cx="68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(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53" name="Rectangle 359">
                <a:extLst>
                  <a:ext uri="{FF2B5EF4-FFF2-40B4-BE49-F238E27FC236}">
                    <a16:creationId xmlns:a16="http://schemas.microsoft.com/office/drawing/2014/main" id="{04B31A90-283D-4B9E-AB87-87DCF9D3A0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2" y="2855"/>
                <a:ext cx="95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4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54" name="Rectangle 360">
                <a:extLst>
                  <a:ext uri="{FF2B5EF4-FFF2-40B4-BE49-F238E27FC236}">
                    <a16:creationId xmlns:a16="http://schemas.microsoft.com/office/drawing/2014/main" id="{F2C0583C-1544-497D-925E-1C34152D6B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2" y="2855"/>
                <a:ext cx="95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2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55" name="Rectangle 361">
                <a:extLst>
                  <a:ext uri="{FF2B5EF4-FFF2-40B4-BE49-F238E27FC236}">
                    <a16:creationId xmlns:a16="http://schemas.microsoft.com/office/drawing/2014/main" id="{13BC6786-E338-4732-877C-48F9B52892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2" y="2855"/>
                <a:ext cx="68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)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56" name="Rectangle 362">
                <a:extLst>
                  <a:ext uri="{FF2B5EF4-FFF2-40B4-BE49-F238E27FC236}">
                    <a16:creationId xmlns:a16="http://schemas.microsoft.com/office/drawing/2014/main" id="{9206D8FD-914F-4A20-93DD-2CCEA6CE57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6" y="2855"/>
                <a:ext cx="340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          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57" name="Rectangle 363">
                <a:extLst>
                  <a:ext uri="{FF2B5EF4-FFF2-40B4-BE49-F238E27FC236}">
                    <a16:creationId xmlns:a16="http://schemas.microsoft.com/office/drawing/2014/main" id="{029D742B-3E06-43EF-900F-A42FAA6AAB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7" y="2855"/>
                <a:ext cx="69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58" name="Rectangle 364">
                <a:extLst>
                  <a:ext uri="{FF2B5EF4-FFF2-40B4-BE49-F238E27FC236}">
                    <a16:creationId xmlns:a16="http://schemas.microsoft.com/office/drawing/2014/main" id="{2EAB2864-236A-48D3-B4E0-697F622FB0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2" y="2590"/>
                <a:ext cx="76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59" name="Rectangle 365">
                <a:extLst>
                  <a:ext uri="{FF2B5EF4-FFF2-40B4-BE49-F238E27FC236}">
                    <a16:creationId xmlns:a16="http://schemas.microsoft.com/office/drawing/2014/main" id="{C5AA50D3-6273-4BFF-B1EF-42166A7F51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2" y="2686"/>
                <a:ext cx="610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Bookman Old Style" panose="02050604050505020204" pitchFamily="18" charset="0"/>
                  </a:rPr>
                  <a:t>Lecture part</a:t>
                </a:r>
                <a:endParaRPr kumimoji="0" lang="fr-FR" altLang="fr-FR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60" name="Rectangle 366">
                <a:extLst>
                  <a:ext uri="{FF2B5EF4-FFF2-40B4-BE49-F238E27FC236}">
                    <a16:creationId xmlns:a16="http://schemas.microsoft.com/office/drawing/2014/main" id="{7C71E0E3-F98E-4EAA-92F8-724467343F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3" y="2686"/>
                <a:ext cx="250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Bookman Old Style" panose="02050604050505020204" pitchFamily="18" charset="0"/>
                  </a:rPr>
                  <a:t>agée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61" name="Rectangle 367">
                <a:extLst>
                  <a:ext uri="{FF2B5EF4-FFF2-40B4-BE49-F238E27FC236}">
                    <a16:creationId xmlns:a16="http://schemas.microsoft.com/office/drawing/2014/main" id="{94CFEDF8-0111-4C3B-9218-4AD0463E48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5" y="2686"/>
                <a:ext cx="76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62" name="Rectangle 368">
                <a:extLst>
                  <a:ext uri="{FF2B5EF4-FFF2-40B4-BE49-F238E27FC236}">
                    <a16:creationId xmlns:a16="http://schemas.microsoft.com/office/drawing/2014/main" id="{A082FACE-ACB1-42DE-AE6C-6B6CDF6BDE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4" y="2783"/>
                <a:ext cx="76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63" name="Rectangle 369">
                <a:extLst>
                  <a:ext uri="{FF2B5EF4-FFF2-40B4-BE49-F238E27FC236}">
                    <a16:creationId xmlns:a16="http://schemas.microsoft.com/office/drawing/2014/main" id="{25020D1F-8178-462D-A425-17E63CA0B2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6" y="2880"/>
                <a:ext cx="149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Bookman Old Style" panose="02050604050505020204" pitchFamily="18" charset="0"/>
                  </a:rPr>
                  <a:t>Ét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64" name="Rectangle 370">
                <a:extLst>
                  <a:ext uri="{FF2B5EF4-FFF2-40B4-BE49-F238E27FC236}">
                    <a16:creationId xmlns:a16="http://schemas.microsoft.com/office/drawing/2014/main" id="{08E664D4-0CA6-42A1-B697-9FB0FB3387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3" y="2880"/>
                <a:ext cx="378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Bookman Old Style" panose="02050604050505020204" pitchFamily="18" charset="0"/>
                  </a:rPr>
                  <a:t>ude de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65" name="Rectangle 371">
                <a:extLst>
                  <a:ext uri="{FF2B5EF4-FFF2-40B4-BE49-F238E27FC236}">
                    <a16:creationId xmlns:a16="http://schemas.microsoft.com/office/drawing/2014/main" id="{69D5702D-A249-4B03-9C84-31118F4618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6" y="2880"/>
                <a:ext cx="458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Bookman Old Style" panose="02050604050505020204" pitchFamily="18" charset="0"/>
                  </a:rPr>
                  <a:t>la langue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66" name="Rectangle 372">
                <a:extLst>
                  <a:ext uri="{FF2B5EF4-FFF2-40B4-BE49-F238E27FC236}">
                    <a16:creationId xmlns:a16="http://schemas.microsoft.com/office/drawing/2014/main" id="{F55514F6-0B3A-4FFD-8245-530EE43F5D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2" y="2880"/>
                <a:ext cx="76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67" name="Rectangle 373">
                <a:extLst>
                  <a:ext uri="{FF2B5EF4-FFF2-40B4-BE49-F238E27FC236}">
                    <a16:creationId xmlns:a16="http://schemas.microsoft.com/office/drawing/2014/main" id="{A46845AB-DAE7-4775-AFBF-EAC0830F55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7" y="2590"/>
                <a:ext cx="76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68" name="Rectangle 374">
                <a:extLst>
                  <a:ext uri="{FF2B5EF4-FFF2-40B4-BE49-F238E27FC236}">
                    <a16:creationId xmlns:a16="http://schemas.microsoft.com/office/drawing/2014/main" id="{38FEDEC4-EFBB-4195-B264-9CC1D1DE9E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6" y="2686"/>
                <a:ext cx="610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Bookman Old Style" panose="02050604050505020204" pitchFamily="18" charset="0"/>
                  </a:rPr>
                  <a:t>Lecture part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69" name="Rectangle 375">
                <a:extLst>
                  <a:ext uri="{FF2B5EF4-FFF2-40B4-BE49-F238E27FC236}">
                    <a16:creationId xmlns:a16="http://schemas.microsoft.com/office/drawing/2014/main" id="{9EE57D54-F6E6-4FB8-BE1C-7D7C031FB5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7" y="2686"/>
                <a:ext cx="250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Bookman Old Style" panose="02050604050505020204" pitchFamily="18" charset="0"/>
                  </a:rPr>
                  <a:t>agée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70" name="Rectangle 376">
                <a:extLst>
                  <a:ext uri="{FF2B5EF4-FFF2-40B4-BE49-F238E27FC236}">
                    <a16:creationId xmlns:a16="http://schemas.microsoft.com/office/drawing/2014/main" id="{314E8F4F-031B-4CFB-9F24-2633E4B899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9" y="2686"/>
                <a:ext cx="76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71" name="Rectangle 377">
                <a:extLst>
                  <a:ext uri="{FF2B5EF4-FFF2-40B4-BE49-F238E27FC236}">
                    <a16:creationId xmlns:a16="http://schemas.microsoft.com/office/drawing/2014/main" id="{8CE0397D-FE1D-4F51-9D4A-56C623D8ED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7" y="2783"/>
                <a:ext cx="76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72" name="Rectangle 378">
                <a:extLst>
                  <a:ext uri="{FF2B5EF4-FFF2-40B4-BE49-F238E27FC236}">
                    <a16:creationId xmlns:a16="http://schemas.microsoft.com/office/drawing/2014/main" id="{A8780F4B-1EA3-4C82-83D7-C3C0037AA0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9" y="2880"/>
                <a:ext cx="149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Bookman Old Style" panose="02050604050505020204" pitchFamily="18" charset="0"/>
                  </a:rPr>
                  <a:t>Ét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73" name="Rectangle 379">
                <a:extLst>
                  <a:ext uri="{FF2B5EF4-FFF2-40B4-BE49-F238E27FC236}">
                    <a16:creationId xmlns:a16="http://schemas.microsoft.com/office/drawing/2014/main" id="{F37ABF34-569E-4412-91F7-BBC5FD01CF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6" y="2880"/>
                <a:ext cx="348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Bookman Old Style" panose="02050604050505020204" pitchFamily="18" charset="0"/>
                  </a:rPr>
                  <a:t>ude de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74" name="Rectangle 380">
                <a:extLst>
                  <a:ext uri="{FF2B5EF4-FFF2-40B4-BE49-F238E27FC236}">
                    <a16:creationId xmlns:a16="http://schemas.microsoft.com/office/drawing/2014/main" id="{EA2AD95F-C050-496A-B0C1-4D3B1793F3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1" y="2880"/>
                <a:ext cx="76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75" name="Rectangle 381">
                <a:extLst>
                  <a:ext uri="{FF2B5EF4-FFF2-40B4-BE49-F238E27FC236}">
                    <a16:creationId xmlns:a16="http://schemas.microsoft.com/office/drawing/2014/main" id="{33053981-961F-4C24-8DEC-5C473C63C6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9" y="2880"/>
                <a:ext cx="458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Bookman Old Style" panose="02050604050505020204" pitchFamily="18" charset="0"/>
                  </a:rPr>
                  <a:t>la langue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76" name="Rectangle 382">
                <a:extLst>
                  <a:ext uri="{FF2B5EF4-FFF2-40B4-BE49-F238E27FC236}">
                    <a16:creationId xmlns:a16="http://schemas.microsoft.com/office/drawing/2014/main" id="{F0DA9997-49EB-4FF7-B3C9-E091A6A693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5" y="2880"/>
                <a:ext cx="76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77" name="Rectangle 383">
                <a:extLst>
                  <a:ext uri="{FF2B5EF4-FFF2-40B4-BE49-F238E27FC236}">
                    <a16:creationId xmlns:a16="http://schemas.microsoft.com/office/drawing/2014/main" id="{DD3D41E4-4440-44F8-AE4B-3D6DE3B0E4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7" y="2590"/>
                <a:ext cx="76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78" name="Rectangle 384">
                <a:extLst>
                  <a:ext uri="{FF2B5EF4-FFF2-40B4-BE49-F238E27FC236}">
                    <a16:creationId xmlns:a16="http://schemas.microsoft.com/office/drawing/2014/main" id="{65169E74-1A4B-4C3A-855D-ADC4E9C57D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5" y="2686"/>
                <a:ext cx="610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Bookman Old Style" panose="02050604050505020204" pitchFamily="18" charset="0"/>
                  </a:rPr>
                  <a:t>Lecture part</a:t>
                </a:r>
                <a:endParaRPr kumimoji="0" lang="fr-FR" altLang="fr-FR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79" name="Rectangle 385">
                <a:extLst>
                  <a:ext uri="{FF2B5EF4-FFF2-40B4-BE49-F238E27FC236}">
                    <a16:creationId xmlns:a16="http://schemas.microsoft.com/office/drawing/2014/main" id="{8C394235-EFD9-40E5-8B06-41E41047EF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7" y="2686"/>
                <a:ext cx="250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Bookman Old Style" panose="02050604050505020204" pitchFamily="18" charset="0"/>
                  </a:rPr>
                  <a:t>agée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80" name="Rectangle 386">
                <a:extLst>
                  <a:ext uri="{FF2B5EF4-FFF2-40B4-BE49-F238E27FC236}">
                    <a16:creationId xmlns:a16="http://schemas.microsoft.com/office/drawing/2014/main" id="{860438B6-090E-497C-A541-17B877BCD1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8" y="2686"/>
                <a:ext cx="76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81" name="Rectangle 387">
                <a:extLst>
                  <a:ext uri="{FF2B5EF4-FFF2-40B4-BE49-F238E27FC236}">
                    <a16:creationId xmlns:a16="http://schemas.microsoft.com/office/drawing/2014/main" id="{24DA0A32-2AE3-490F-8DD4-8A5055E9BA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7" y="2783"/>
                <a:ext cx="76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82" name="Rectangle 388">
                <a:extLst>
                  <a:ext uri="{FF2B5EF4-FFF2-40B4-BE49-F238E27FC236}">
                    <a16:creationId xmlns:a16="http://schemas.microsoft.com/office/drawing/2014/main" id="{5FDB8507-53DF-4511-8E5B-548D7ABFB8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9" y="2880"/>
                <a:ext cx="149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Bookman Old Style" panose="02050604050505020204" pitchFamily="18" charset="0"/>
                  </a:rPr>
                  <a:t>Ét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83" name="Rectangle 389">
                <a:extLst>
                  <a:ext uri="{FF2B5EF4-FFF2-40B4-BE49-F238E27FC236}">
                    <a16:creationId xmlns:a16="http://schemas.microsoft.com/office/drawing/2014/main" id="{7AAD9BD2-8CD1-470D-8A62-C9D61BF672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7" y="2880"/>
                <a:ext cx="348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Bookman Old Style" panose="02050604050505020204" pitchFamily="18" charset="0"/>
                  </a:rPr>
                  <a:t>ude de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84" name="Rectangle 390">
                <a:extLst>
                  <a:ext uri="{FF2B5EF4-FFF2-40B4-BE49-F238E27FC236}">
                    <a16:creationId xmlns:a16="http://schemas.microsoft.com/office/drawing/2014/main" id="{52E98E4D-CB4A-4CDD-B14E-E03BD33C12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1" y="2880"/>
                <a:ext cx="76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85" name="Rectangle 391">
                <a:extLst>
                  <a:ext uri="{FF2B5EF4-FFF2-40B4-BE49-F238E27FC236}">
                    <a16:creationId xmlns:a16="http://schemas.microsoft.com/office/drawing/2014/main" id="{C0960CC8-91FE-4E09-9007-EA0AFACD45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9" y="2880"/>
                <a:ext cx="458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Bookman Old Style" panose="02050604050505020204" pitchFamily="18" charset="0"/>
                  </a:rPr>
                  <a:t>la langue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86" name="Rectangle 392">
                <a:extLst>
                  <a:ext uri="{FF2B5EF4-FFF2-40B4-BE49-F238E27FC236}">
                    <a16:creationId xmlns:a16="http://schemas.microsoft.com/office/drawing/2014/main" id="{BBBD8D4A-B2D2-4DDB-B6A1-7947BCB5A1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5" y="2895"/>
                <a:ext cx="62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1" i="0" u="none" strike="noStrike" cap="none" normalizeH="0" baseline="0">
                    <a:ln>
                      <a:noFill/>
                    </a:ln>
                    <a:solidFill>
                      <a:srgbClr val="538135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87" name="Rectangle 393">
                <a:extLst>
                  <a:ext uri="{FF2B5EF4-FFF2-40B4-BE49-F238E27FC236}">
                    <a16:creationId xmlns:a16="http://schemas.microsoft.com/office/drawing/2014/main" id="{40FBA923-41CC-4133-AD46-DA334C241F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1" y="2590"/>
                <a:ext cx="76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88" name="Rectangle 394">
                <a:extLst>
                  <a:ext uri="{FF2B5EF4-FFF2-40B4-BE49-F238E27FC236}">
                    <a16:creationId xmlns:a16="http://schemas.microsoft.com/office/drawing/2014/main" id="{BE9B2723-C141-4413-A1B2-D0CFC06B44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9" y="2686"/>
                <a:ext cx="610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Bookman Old Style" panose="02050604050505020204" pitchFamily="18" charset="0"/>
                  </a:rPr>
                  <a:t>Lecture part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89" name="Rectangle 395">
                <a:extLst>
                  <a:ext uri="{FF2B5EF4-FFF2-40B4-BE49-F238E27FC236}">
                    <a16:creationId xmlns:a16="http://schemas.microsoft.com/office/drawing/2014/main" id="{06635601-0051-4DDD-A14B-F6E326B32D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81" y="2686"/>
                <a:ext cx="250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Bookman Old Style" panose="02050604050505020204" pitchFamily="18" charset="0"/>
                  </a:rPr>
                  <a:t>agée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90" name="Rectangle 396">
                <a:extLst>
                  <a:ext uri="{FF2B5EF4-FFF2-40B4-BE49-F238E27FC236}">
                    <a16:creationId xmlns:a16="http://schemas.microsoft.com/office/drawing/2014/main" id="{67EEFD23-1C02-49F5-9B29-BD60079DD2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2" y="2686"/>
                <a:ext cx="76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91" name="Rectangle 397">
                <a:extLst>
                  <a:ext uri="{FF2B5EF4-FFF2-40B4-BE49-F238E27FC236}">
                    <a16:creationId xmlns:a16="http://schemas.microsoft.com/office/drawing/2014/main" id="{99684AD5-2397-496B-A754-C02D23C45D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1" y="2783"/>
                <a:ext cx="76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92" name="Rectangle 398">
                <a:extLst>
                  <a:ext uri="{FF2B5EF4-FFF2-40B4-BE49-F238E27FC236}">
                    <a16:creationId xmlns:a16="http://schemas.microsoft.com/office/drawing/2014/main" id="{42C03B60-5F7F-483F-BC8D-A44C748178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3" y="2880"/>
                <a:ext cx="149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Bookman Old Style" panose="02050604050505020204" pitchFamily="18" charset="0"/>
                  </a:rPr>
                  <a:t>Ét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93" name="Rectangle 399">
                <a:extLst>
                  <a:ext uri="{FF2B5EF4-FFF2-40B4-BE49-F238E27FC236}">
                    <a16:creationId xmlns:a16="http://schemas.microsoft.com/office/drawing/2014/main" id="{7C76A144-2EF9-40E2-80A3-54AC9D5DAE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0" y="2880"/>
                <a:ext cx="241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Bookman Old Style" panose="02050604050505020204" pitchFamily="18" charset="0"/>
                  </a:rPr>
                  <a:t>ude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94" name="Rectangle 400">
                <a:extLst>
                  <a:ext uri="{FF2B5EF4-FFF2-40B4-BE49-F238E27FC236}">
                    <a16:creationId xmlns:a16="http://schemas.microsoft.com/office/drawing/2014/main" id="{AADC4230-8A56-4F4B-AC60-22D613F764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94" y="2880"/>
                <a:ext cx="595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Bookman Old Style" panose="02050604050505020204" pitchFamily="18" charset="0"/>
                  </a:rPr>
                  <a:t>de la langue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95" name="Rectangle 401">
                <a:extLst>
                  <a:ext uri="{FF2B5EF4-FFF2-40B4-BE49-F238E27FC236}">
                    <a16:creationId xmlns:a16="http://schemas.microsoft.com/office/drawing/2014/main" id="{C6A376EA-AA69-4642-AA9A-50E436443A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9" y="2880"/>
                <a:ext cx="76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96" name="Rectangle 402">
                <a:extLst>
                  <a:ext uri="{FF2B5EF4-FFF2-40B4-BE49-F238E27FC236}">
                    <a16:creationId xmlns:a16="http://schemas.microsoft.com/office/drawing/2014/main" id="{623B422B-267D-472C-95CB-29EF737B7B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9" y="2590"/>
                <a:ext cx="76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97" name="Rectangle 403">
                <a:extLst>
                  <a:ext uri="{FF2B5EF4-FFF2-40B4-BE49-F238E27FC236}">
                    <a16:creationId xmlns:a16="http://schemas.microsoft.com/office/drawing/2014/main" id="{BE3BE917-3CD6-469C-AA77-F46B39527B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47" y="2686"/>
                <a:ext cx="610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Bookman Old Style" panose="02050604050505020204" pitchFamily="18" charset="0"/>
                  </a:rPr>
                  <a:t>Lecture part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98" name="Rectangle 404">
                <a:extLst>
                  <a:ext uri="{FF2B5EF4-FFF2-40B4-BE49-F238E27FC236}">
                    <a16:creationId xmlns:a16="http://schemas.microsoft.com/office/drawing/2014/main" id="{623F7D9D-3EDB-418C-94E4-90A4BBF7D4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78" y="2686"/>
                <a:ext cx="250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Bookman Old Style" panose="02050604050505020204" pitchFamily="18" charset="0"/>
                  </a:rPr>
                  <a:t>agée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99" name="Rectangle 405">
                <a:extLst>
                  <a:ext uri="{FF2B5EF4-FFF2-40B4-BE49-F238E27FC236}">
                    <a16:creationId xmlns:a16="http://schemas.microsoft.com/office/drawing/2014/main" id="{C6EE7C54-0205-40C2-9ECB-415E140066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0" y="2686"/>
                <a:ext cx="76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Bookman Old Style" panose="02050604050505020204" pitchFamily="18" charset="0"/>
                  </a:rPr>
                  <a:t> 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8" name="Rectangle 407">
              <a:extLst>
                <a:ext uri="{FF2B5EF4-FFF2-40B4-BE49-F238E27FC236}">
                  <a16:creationId xmlns:a16="http://schemas.microsoft.com/office/drawing/2014/main" id="{0B5E6214-2F79-456A-913A-77B479122D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9" y="2783"/>
              <a:ext cx="76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Bookman Old Style" panose="02050604050505020204" pitchFamily="18" charset="0"/>
                </a:rPr>
                <a:t> 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408">
              <a:extLst>
                <a:ext uri="{FF2B5EF4-FFF2-40B4-BE49-F238E27FC236}">
                  <a16:creationId xmlns:a16="http://schemas.microsoft.com/office/drawing/2014/main" id="{5C800F1F-C3AC-4A66-98B4-CB649983D7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1" y="2880"/>
              <a:ext cx="149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1" i="0" u="none" strike="noStrike" cap="none" normalizeH="0" baseline="0">
                  <a:ln>
                    <a:noFill/>
                  </a:ln>
                  <a:solidFill>
                    <a:srgbClr val="0070C0"/>
                  </a:solidFill>
                  <a:effectLst/>
                  <a:latin typeface="Bookman Old Style" panose="02050604050505020204" pitchFamily="18" charset="0"/>
                </a:rPr>
                <a:t>Ét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409">
              <a:extLst>
                <a:ext uri="{FF2B5EF4-FFF2-40B4-BE49-F238E27FC236}">
                  <a16:creationId xmlns:a16="http://schemas.microsoft.com/office/drawing/2014/main" id="{D44A2A00-B8F6-4547-BBC7-BCD2E06452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" y="2880"/>
              <a:ext cx="348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1" i="0" u="none" strike="noStrike" cap="none" normalizeH="0" baseline="0">
                  <a:ln>
                    <a:noFill/>
                  </a:ln>
                  <a:solidFill>
                    <a:srgbClr val="0070C0"/>
                  </a:solidFill>
                  <a:effectLst/>
                  <a:latin typeface="Bookman Old Style" panose="02050604050505020204" pitchFamily="18" charset="0"/>
                </a:rPr>
                <a:t>ude de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410">
              <a:extLst>
                <a:ext uri="{FF2B5EF4-FFF2-40B4-BE49-F238E27FC236}">
                  <a16:creationId xmlns:a16="http://schemas.microsoft.com/office/drawing/2014/main" id="{80B0C64C-0C91-45C5-B46A-616DB7B34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3" y="2880"/>
              <a:ext cx="76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1" i="0" u="none" strike="noStrike" cap="none" normalizeH="0" baseline="0">
                  <a:ln>
                    <a:noFill/>
                  </a:ln>
                  <a:solidFill>
                    <a:srgbClr val="0070C0"/>
                  </a:solidFill>
                  <a:effectLst/>
                  <a:latin typeface="Bookman Old Style" panose="02050604050505020204" pitchFamily="18" charset="0"/>
                </a:rPr>
                <a:t> 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411">
              <a:extLst>
                <a:ext uri="{FF2B5EF4-FFF2-40B4-BE49-F238E27FC236}">
                  <a16:creationId xmlns:a16="http://schemas.microsoft.com/office/drawing/2014/main" id="{5CFBC339-D43D-4139-AFE5-5906351D51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1" y="2880"/>
              <a:ext cx="458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1" i="0" u="none" strike="noStrike" cap="none" normalizeH="0" baseline="0">
                  <a:ln>
                    <a:noFill/>
                  </a:ln>
                  <a:solidFill>
                    <a:srgbClr val="0070C0"/>
                  </a:solidFill>
                  <a:effectLst/>
                  <a:latin typeface="Bookman Old Style" panose="02050604050505020204" pitchFamily="18" charset="0"/>
                </a:rPr>
                <a:t>la langue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412">
              <a:extLst>
                <a:ext uri="{FF2B5EF4-FFF2-40B4-BE49-F238E27FC236}">
                  <a16:creationId xmlns:a16="http://schemas.microsoft.com/office/drawing/2014/main" id="{9F8D739E-20F0-4E7F-A7DB-076735C8DC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7" y="2895"/>
              <a:ext cx="62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1" i="0" u="none" strike="noStrike" cap="none" normalizeH="0" baseline="0">
                  <a:ln>
                    <a:noFill/>
                  </a:ln>
                  <a:solidFill>
                    <a:srgbClr val="2E74B5"/>
                  </a:solidFill>
                  <a:effectLst/>
                  <a:latin typeface="Bookman Old Style" panose="02050604050505020204" pitchFamily="18" charset="0"/>
                </a:rPr>
                <a:t> 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413">
              <a:extLst>
                <a:ext uri="{FF2B5EF4-FFF2-40B4-BE49-F238E27FC236}">
                  <a16:creationId xmlns:a16="http://schemas.microsoft.com/office/drawing/2014/main" id="{8CA2AFD9-08AA-45E7-9108-7E7D593DD7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" y="2578"/>
              <a:ext cx="11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5" name="Rectangle 414">
              <a:extLst>
                <a:ext uri="{FF2B5EF4-FFF2-40B4-BE49-F238E27FC236}">
                  <a16:creationId xmlns:a16="http://schemas.microsoft.com/office/drawing/2014/main" id="{F071139A-C23F-4A59-B6D2-7FB6EC3B7C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" y="2578"/>
              <a:ext cx="832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6" name="Rectangle 415">
              <a:extLst>
                <a:ext uri="{FF2B5EF4-FFF2-40B4-BE49-F238E27FC236}">
                  <a16:creationId xmlns:a16="http://schemas.microsoft.com/office/drawing/2014/main" id="{36939BA5-8D48-427A-BD0D-D1922047F3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8" y="2589"/>
              <a:ext cx="6" cy="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7" name="Rectangle 416">
              <a:extLst>
                <a:ext uri="{FF2B5EF4-FFF2-40B4-BE49-F238E27FC236}">
                  <a16:creationId xmlns:a16="http://schemas.microsoft.com/office/drawing/2014/main" id="{8141BD21-2516-4F4A-99C1-A137D18B66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" y="2589"/>
              <a:ext cx="5" cy="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8" name="Rectangle 417">
              <a:extLst>
                <a:ext uri="{FF2B5EF4-FFF2-40B4-BE49-F238E27FC236}">
                  <a16:creationId xmlns:a16="http://schemas.microsoft.com/office/drawing/2014/main" id="{69CAD203-E8B5-4555-92B2-82629C1AC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" y="2578"/>
              <a:ext cx="10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9" name="Rectangle 418">
              <a:extLst>
                <a:ext uri="{FF2B5EF4-FFF2-40B4-BE49-F238E27FC236}">
                  <a16:creationId xmlns:a16="http://schemas.microsoft.com/office/drawing/2014/main" id="{4AF6D512-D63D-4FEC-82EE-EF36A39CA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8" y="2578"/>
              <a:ext cx="889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20" name="Rectangle 419">
              <a:extLst>
                <a:ext uri="{FF2B5EF4-FFF2-40B4-BE49-F238E27FC236}">
                  <a16:creationId xmlns:a16="http://schemas.microsoft.com/office/drawing/2014/main" id="{F01CD557-0586-4022-881C-FB23B1977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7" y="2589"/>
              <a:ext cx="11" cy="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21" name="Rectangle 420">
              <a:extLst>
                <a:ext uri="{FF2B5EF4-FFF2-40B4-BE49-F238E27FC236}">
                  <a16:creationId xmlns:a16="http://schemas.microsoft.com/office/drawing/2014/main" id="{B68B2601-D911-4940-A207-B9AA35AEA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7" y="2578"/>
              <a:ext cx="11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22" name="Rectangle 421">
              <a:extLst>
                <a:ext uri="{FF2B5EF4-FFF2-40B4-BE49-F238E27FC236}">
                  <a16:creationId xmlns:a16="http://schemas.microsoft.com/office/drawing/2014/main" id="{6F57D5C7-D681-4C02-83CD-C69ABD7162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8" y="2578"/>
              <a:ext cx="939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23" name="Rectangle 422">
              <a:extLst>
                <a:ext uri="{FF2B5EF4-FFF2-40B4-BE49-F238E27FC236}">
                  <a16:creationId xmlns:a16="http://schemas.microsoft.com/office/drawing/2014/main" id="{55FA36F9-04C1-41FC-8F09-337F1D7CE1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7" y="2589"/>
              <a:ext cx="11" cy="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24" name="Rectangle 423">
              <a:extLst>
                <a:ext uri="{FF2B5EF4-FFF2-40B4-BE49-F238E27FC236}">
                  <a16:creationId xmlns:a16="http://schemas.microsoft.com/office/drawing/2014/main" id="{7C159635-C984-458C-88FE-87973090D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7" y="2578"/>
              <a:ext cx="11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25" name="Rectangle 424">
              <a:extLst>
                <a:ext uri="{FF2B5EF4-FFF2-40B4-BE49-F238E27FC236}">
                  <a16:creationId xmlns:a16="http://schemas.microsoft.com/office/drawing/2014/main" id="{A5CB3CF4-CC26-4971-AC36-9378AF4D6F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8" y="2578"/>
              <a:ext cx="938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26" name="Rectangle 425">
              <a:extLst>
                <a:ext uri="{FF2B5EF4-FFF2-40B4-BE49-F238E27FC236}">
                  <a16:creationId xmlns:a16="http://schemas.microsoft.com/office/drawing/2014/main" id="{4907CAF0-F7AC-4665-9D34-01E83A4198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6" y="2589"/>
              <a:ext cx="11" cy="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27" name="Rectangle 426">
              <a:extLst>
                <a:ext uri="{FF2B5EF4-FFF2-40B4-BE49-F238E27FC236}">
                  <a16:creationId xmlns:a16="http://schemas.microsoft.com/office/drawing/2014/main" id="{6E21A790-30F1-4C54-A0B8-B31DFA68AD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6" y="2578"/>
              <a:ext cx="11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28" name="Rectangle 427">
              <a:extLst>
                <a:ext uri="{FF2B5EF4-FFF2-40B4-BE49-F238E27FC236}">
                  <a16:creationId xmlns:a16="http://schemas.microsoft.com/office/drawing/2014/main" id="{56A378DE-C9C9-497D-8504-B2AE92CB4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7" y="2578"/>
              <a:ext cx="887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29" name="Rectangle 428">
              <a:extLst>
                <a:ext uri="{FF2B5EF4-FFF2-40B4-BE49-F238E27FC236}">
                  <a16:creationId xmlns:a16="http://schemas.microsoft.com/office/drawing/2014/main" id="{C901A066-6321-4B19-9037-7AA4F2229F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4" y="2589"/>
              <a:ext cx="11" cy="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30" name="Rectangle 429">
              <a:extLst>
                <a:ext uri="{FF2B5EF4-FFF2-40B4-BE49-F238E27FC236}">
                  <a16:creationId xmlns:a16="http://schemas.microsoft.com/office/drawing/2014/main" id="{DAF079C4-7CDE-4435-88A5-DE689C89B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4" y="2578"/>
              <a:ext cx="11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31" name="Rectangle 430">
              <a:extLst>
                <a:ext uri="{FF2B5EF4-FFF2-40B4-BE49-F238E27FC236}">
                  <a16:creationId xmlns:a16="http://schemas.microsoft.com/office/drawing/2014/main" id="{00AAE1E9-61AE-410E-A848-1416683E21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5" y="2578"/>
              <a:ext cx="888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32" name="Rectangle 431">
              <a:extLst>
                <a:ext uri="{FF2B5EF4-FFF2-40B4-BE49-F238E27FC236}">
                  <a16:creationId xmlns:a16="http://schemas.microsoft.com/office/drawing/2014/main" id="{869B3FC4-0C41-46AC-A113-B09F4FB9A9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3" y="2578"/>
              <a:ext cx="11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33" name="Rectangle 432">
              <a:extLst>
                <a:ext uri="{FF2B5EF4-FFF2-40B4-BE49-F238E27FC236}">
                  <a16:creationId xmlns:a16="http://schemas.microsoft.com/office/drawing/2014/main" id="{E90805BD-4ED8-4F4B-86D8-36B7894C28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" y="2589"/>
              <a:ext cx="11" cy="5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34" name="Rectangle 433">
              <a:extLst>
                <a:ext uri="{FF2B5EF4-FFF2-40B4-BE49-F238E27FC236}">
                  <a16:creationId xmlns:a16="http://schemas.microsoft.com/office/drawing/2014/main" id="{CDAB981F-57EB-468D-B80D-AE1F60E45C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8" y="2589"/>
              <a:ext cx="6" cy="5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35" name="Rectangle 434">
              <a:extLst>
                <a:ext uri="{FF2B5EF4-FFF2-40B4-BE49-F238E27FC236}">
                  <a16:creationId xmlns:a16="http://schemas.microsoft.com/office/drawing/2014/main" id="{4FEEC86F-ACE9-4450-9EC7-372A07B9BB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" y="2589"/>
              <a:ext cx="5" cy="5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36" name="Rectangle 435">
              <a:extLst>
                <a:ext uri="{FF2B5EF4-FFF2-40B4-BE49-F238E27FC236}">
                  <a16:creationId xmlns:a16="http://schemas.microsoft.com/office/drawing/2014/main" id="{9630FEB1-BCA1-4F2A-AAB0-3F0638F5E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7" y="2589"/>
              <a:ext cx="11" cy="5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37" name="Rectangle 436">
              <a:extLst>
                <a:ext uri="{FF2B5EF4-FFF2-40B4-BE49-F238E27FC236}">
                  <a16:creationId xmlns:a16="http://schemas.microsoft.com/office/drawing/2014/main" id="{0BBC2662-3D84-41F0-A4AB-E6482E9EBF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7" y="2589"/>
              <a:ext cx="11" cy="5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38" name="Rectangle 437">
              <a:extLst>
                <a:ext uri="{FF2B5EF4-FFF2-40B4-BE49-F238E27FC236}">
                  <a16:creationId xmlns:a16="http://schemas.microsoft.com/office/drawing/2014/main" id="{3B3CEB6A-3405-44F8-9325-0A5C7EFB7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6" y="2589"/>
              <a:ext cx="11" cy="5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39" name="Rectangle 438">
              <a:extLst>
                <a:ext uri="{FF2B5EF4-FFF2-40B4-BE49-F238E27FC236}">
                  <a16:creationId xmlns:a16="http://schemas.microsoft.com/office/drawing/2014/main" id="{E297A463-490F-4EF8-869B-42DE585E15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4" y="2589"/>
              <a:ext cx="11" cy="5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40" name="Rectangle 439">
              <a:extLst>
                <a:ext uri="{FF2B5EF4-FFF2-40B4-BE49-F238E27FC236}">
                  <a16:creationId xmlns:a16="http://schemas.microsoft.com/office/drawing/2014/main" id="{254D8D96-2AD3-4BE6-BC37-5BBD109611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3" y="2589"/>
              <a:ext cx="11" cy="5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41" name="Rectangle 440">
              <a:extLst>
                <a:ext uri="{FF2B5EF4-FFF2-40B4-BE49-F238E27FC236}">
                  <a16:creationId xmlns:a16="http://schemas.microsoft.com/office/drawing/2014/main" id="{B8294686-6D87-418B-AB25-E7294A8203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" y="3117"/>
              <a:ext cx="832" cy="352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42" name="Rectangle 441">
              <a:extLst>
                <a:ext uri="{FF2B5EF4-FFF2-40B4-BE49-F238E27FC236}">
                  <a16:creationId xmlns:a16="http://schemas.microsoft.com/office/drawing/2014/main" id="{F4849F21-211C-4611-B524-D6F75CB7C0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7" y="3117"/>
              <a:ext cx="793" cy="88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43" name="Rectangle 442">
              <a:extLst>
                <a:ext uri="{FF2B5EF4-FFF2-40B4-BE49-F238E27FC236}">
                  <a16:creationId xmlns:a16="http://schemas.microsoft.com/office/drawing/2014/main" id="{6DDF6C83-0305-49B0-A770-C37822D424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3" y="3119"/>
              <a:ext cx="95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Bookman Old Style" panose="02050604050505020204" pitchFamily="18" charset="0"/>
                </a:rPr>
                <a:t>1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443">
              <a:extLst>
                <a:ext uri="{FF2B5EF4-FFF2-40B4-BE49-F238E27FC236}">
                  <a16:creationId xmlns:a16="http://schemas.microsoft.com/office/drawing/2014/main" id="{82D5F1EF-BF99-410B-8F7F-FA2CF09FDF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2" y="3119"/>
              <a:ext cx="95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Bookman Old Style" panose="02050604050505020204" pitchFamily="18" charset="0"/>
                </a:rPr>
                <a:t>3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444">
              <a:extLst>
                <a:ext uri="{FF2B5EF4-FFF2-40B4-BE49-F238E27FC236}">
                  <a16:creationId xmlns:a16="http://schemas.microsoft.com/office/drawing/2014/main" id="{ADA035FF-367A-400A-AF92-0C6DC5BEED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3119"/>
              <a:ext cx="69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Bookman Old Style" panose="02050604050505020204" pitchFamily="18" charset="0"/>
                </a:rPr>
                <a:t> 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445">
              <a:extLst>
                <a:ext uri="{FF2B5EF4-FFF2-40B4-BE49-F238E27FC236}">
                  <a16:creationId xmlns:a16="http://schemas.microsoft.com/office/drawing/2014/main" id="{D125AB1A-5753-4D5F-8408-02841629FA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7" y="3119"/>
              <a:ext cx="96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Bookman Old Style" panose="02050604050505020204" pitchFamily="18" charset="0"/>
                </a:rPr>
                <a:t>h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446">
              <a:extLst>
                <a:ext uri="{FF2B5EF4-FFF2-40B4-BE49-F238E27FC236}">
                  <a16:creationId xmlns:a16="http://schemas.microsoft.com/office/drawing/2014/main" id="{1C93CFD9-D18C-4103-AF91-2475614E01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8" y="3119"/>
              <a:ext cx="69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Bookman Old Style" panose="02050604050505020204" pitchFamily="18" charset="0"/>
                </a:rPr>
                <a:t> 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447">
              <a:extLst>
                <a:ext uri="{FF2B5EF4-FFF2-40B4-BE49-F238E27FC236}">
                  <a16:creationId xmlns:a16="http://schemas.microsoft.com/office/drawing/2014/main" id="{7EF25EB1-1AB9-4017-894E-4906448AC8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3" y="3119"/>
              <a:ext cx="149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Bookman Old Style" panose="02050604050505020204" pitchFamily="18" charset="0"/>
                </a:rPr>
                <a:t>25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448">
              <a:extLst>
                <a:ext uri="{FF2B5EF4-FFF2-40B4-BE49-F238E27FC236}">
                  <a16:creationId xmlns:a16="http://schemas.microsoft.com/office/drawing/2014/main" id="{C416F204-94B2-4C04-B49A-FFE6DC8B84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3" y="3119"/>
              <a:ext cx="69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Bookman Old Style" panose="02050604050505020204" pitchFamily="18" charset="0"/>
                </a:rPr>
                <a:t> 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449">
              <a:extLst>
                <a:ext uri="{FF2B5EF4-FFF2-40B4-BE49-F238E27FC236}">
                  <a16:creationId xmlns:a16="http://schemas.microsoft.com/office/drawing/2014/main" id="{1429D379-2119-45A3-B6EE-49622281E6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9" y="3119"/>
              <a:ext cx="69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Bookman Old Style" panose="02050604050505020204" pitchFamily="18" charset="0"/>
                </a:rPr>
                <a:t> 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450">
              <a:extLst>
                <a:ext uri="{FF2B5EF4-FFF2-40B4-BE49-F238E27FC236}">
                  <a16:creationId xmlns:a16="http://schemas.microsoft.com/office/drawing/2014/main" id="{CC9D4EDC-0F52-4FD3-8FEA-1CB118FB77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7" y="3205"/>
              <a:ext cx="793" cy="88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52" name="Rectangle 451">
              <a:extLst>
                <a:ext uri="{FF2B5EF4-FFF2-40B4-BE49-F238E27FC236}">
                  <a16:creationId xmlns:a16="http://schemas.microsoft.com/office/drawing/2014/main" id="{9A5DF931-A13F-435C-9266-8706231AA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2" y="3207"/>
              <a:ext cx="88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Bookman Old Style" panose="02050604050505020204" pitchFamily="18" charset="0"/>
                </a:rPr>
                <a:t>à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452">
              <a:extLst>
                <a:ext uri="{FF2B5EF4-FFF2-40B4-BE49-F238E27FC236}">
                  <a16:creationId xmlns:a16="http://schemas.microsoft.com/office/drawing/2014/main" id="{D6D9DDE1-883B-4051-9F20-BE008E1128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5" y="3207"/>
              <a:ext cx="69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Bookman Old Style" panose="02050604050505020204" pitchFamily="18" charset="0"/>
                </a:rPr>
                <a:t> 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453">
              <a:extLst>
                <a:ext uri="{FF2B5EF4-FFF2-40B4-BE49-F238E27FC236}">
                  <a16:creationId xmlns:a16="http://schemas.microsoft.com/office/drawing/2014/main" id="{CD4F1A6F-00EA-49C3-8E2C-F62A355ED9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7" y="3293"/>
              <a:ext cx="793" cy="88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55" name="Rectangle 454">
              <a:extLst>
                <a:ext uri="{FF2B5EF4-FFF2-40B4-BE49-F238E27FC236}">
                  <a16:creationId xmlns:a16="http://schemas.microsoft.com/office/drawing/2014/main" id="{CC2BA91A-B409-4E8C-80D4-84D3E2EE4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3" y="3295"/>
              <a:ext cx="257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Bookman Old Style" panose="02050604050505020204" pitchFamily="18" charset="0"/>
                </a:rPr>
                <a:t>13 h 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455">
              <a:extLst>
                <a:ext uri="{FF2B5EF4-FFF2-40B4-BE49-F238E27FC236}">
                  <a16:creationId xmlns:a16="http://schemas.microsoft.com/office/drawing/2014/main" id="{BC49D1B4-2B42-43F6-BE4F-1131CFC24F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3" y="3295"/>
              <a:ext cx="149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Bookman Old Style" panose="02050604050505020204" pitchFamily="18" charset="0"/>
                </a:rPr>
                <a:t>40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Rectangle 456">
              <a:extLst>
                <a:ext uri="{FF2B5EF4-FFF2-40B4-BE49-F238E27FC236}">
                  <a16:creationId xmlns:a16="http://schemas.microsoft.com/office/drawing/2014/main" id="{C8D722A5-1F14-4C87-B9A8-7951E4C79A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3" y="3295"/>
              <a:ext cx="69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Bookman Old Style" panose="02050604050505020204" pitchFamily="18" charset="0"/>
                </a:rPr>
                <a:t> 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457">
              <a:extLst>
                <a:ext uri="{FF2B5EF4-FFF2-40B4-BE49-F238E27FC236}">
                  <a16:creationId xmlns:a16="http://schemas.microsoft.com/office/drawing/2014/main" id="{2A6AACD3-CCDA-4FEB-B368-7B6A2E095B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7" y="3381"/>
              <a:ext cx="793" cy="88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59" name="Rectangle 458">
              <a:extLst>
                <a:ext uri="{FF2B5EF4-FFF2-40B4-BE49-F238E27FC236}">
                  <a16:creationId xmlns:a16="http://schemas.microsoft.com/office/drawing/2014/main" id="{75802EF3-236C-4888-B0B4-440071E24C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0" y="3383"/>
              <a:ext cx="529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Bookman Old Style" panose="02050604050505020204" pitchFamily="18" charset="0"/>
                </a:rPr>
                <a:t>                  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Rectangle 459">
              <a:extLst>
                <a:ext uri="{FF2B5EF4-FFF2-40B4-BE49-F238E27FC236}">
                  <a16:creationId xmlns:a16="http://schemas.microsoft.com/office/drawing/2014/main" id="{F131248E-E22D-440A-8BCC-1EDB39EBD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8" y="3383"/>
              <a:ext cx="68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Bookman Old Style" panose="02050604050505020204" pitchFamily="18" charset="0"/>
                </a:rPr>
                <a:t>(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Rectangle 460">
              <a:extLst>
                <a:ext uri="{FF2B5EF4-FFF2-40B4-BE49-F238E27FC236}">
                  <a16:creationId xmlns:a16="http://schemas.microsoft.com/office/drawing/2014/main" id="{F0A9A542-1AEF-4A6E-B274-DFFE685B7C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2" y="3383"/>
              <a:ext cx="149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Bookman Old Style" panose="02050604050505020204" pitchFamily="18" charset="0"/>
                </a:rPr>
                <a:t>15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Rectangle 461">
              <a:extLst>
                <a:ext uri="{FF2B5EF4-FFF2-40B4-BE49-F238E27FC236}">
                  <a16:creationId xmlns:a16="http://schemas.microsoft.com/office/drawing/2014/main" id="{21598B48-7A98-42B0-8E0E-8FDE926694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2" y="3383"/>
              <a:ext cx="68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Bookman Old Style" panose="02050604050505020204" pitchFamily="18" charset="0"/>
                </a:rPr>
                <a:t>)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Rectangle 462">
              <a:extLst>
                <a:ext uri="{FF2B5EF4-FFF2-40B4-BE49-F238E27FC236}">
                  <a16:creationId xmlns:a16="http://schemas.microsoft.com/office/drawing/2014/main" id="{5C48C3EB-3F03-4DC3-AA98-F700DDD7C0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6" y="3383"/>
              <a:ext cx="204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Bookman Old Style" panose="02050604050505020204" pitchFamily="18" charset="0"/>
                </a:rPr>
                <a:t>      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" name="Rectangle 463">
              <a:extLst>
                <a:ext uri="{FF2B5EF4-FFF2-40B4-BE49-F238E27FC236}">
                  <a16:creationId xmlns:a16="http://schemas.microsoft.com/office/drawing/2014/main" id="{359DAE9F-8DB0-45FA-9669-AB14DC5345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8" y="3383"/>
              <a:ext cx="177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Bookman Old Style" panose="02050604050505020204" pitchFamily="18" charset="0"/>
                </a:rPr>
                <a:t>     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" name="Rectangle 464">
              <a:extLst>
                <a:ext uri="{FF2B5EF4-FFF2-40B4-BE49-F238E27FC236}">
                  <a16:creationId xmlns:a16="http://schemas.microsoft.com/office/drawing/2014/main" id="{E7C2E730-6C60-45A5-B164-BDA1B113C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7" y="3382"/>
              <a:ext cx="66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Bookman Old Style" panose="02050604050505020204" pitchFamily="18" charset="0"/>
                </a:rPr>
                <a:t> 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" name="Rectangle 465">
              <a:extLst>
                <a:ext uri="{FF2B5EF4-FFF2-40B4-BE49-F238E27FC236}">
                  <a16:creationId xmlns:a16="http://schemas.microsoft.com/office/drawing/2014/main" id="{935677CA-3C41-4B51-819B-60BD3C7B6C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6" y="3117"/>
              <a:ext cx="891" cy="352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67" name="Rectangle 466">
              <a:extLst>
                <a:ext uri="{FF2B5EF4-FFF2-40B4-BE49-F238E27FC236}">
                  <a16:creationId xmlns:a16="http://schemas.microsoft.com/office/drawing/2014/main" id="{2623E055-85C4-46FC-83DC-7892F14762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" y="3117"/>
              <a:ext cx="844" cy="97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68" name="Rectangle 467">
              <a:extLst>
                <a:ext uri="{FF2B5EF4-FFF2-40B4-BE49-F238E27FC236}">
                  <a16:creationId xmlns:a16="http://schemas.microsoft.com/office/drawing/2014/main" id="{EE221918-EE29-4B1E-94F0-DFBF6F6748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" y="3117"/>
              <a:ext cx="76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1" i="0" u="none" strike="noStrike" cap="none" normalizeH="0" baseline="0">
                  <a:ln>
                    <a:noFill/>
                  </a:ln>
                  <a:solidFill>
                    <a:srgbClr val="4472C4"/>
                  </a:solidFill>
                  <a:effectLst/>
                  <a:latin typeface="Bookman Old Style" panose="02050604050505020204" pitchFamily="18" charset="0"/>
                </a:rPr>
                <a:t> 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Rectangle 468">
              <a:extLst>
                <a:ext uri="{FF2B5EF4-FFF2-40B4-BE49-F238E27FC236}">
                  <a16:creationId xmlns:a16="http://schemas.microsoft.com/office/drawing/2014/main" id="{B6A48D24-5471-4E3A-9443-7CFB0E2888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3" y="3117"/>
              <a:ext cx="944" cy="352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70" name="Rectangle 469">
              <a:extLst>
                <a:ext uri="{FF2B5EF4-FFF2-40B4-BE49-F238E27FC236}">
                  <a16:creationId xmlns:a16="http://schemas.microsoft.com/office/drawing/2014/main" id="{58B8D775-8D18-4A85-8CE5-5A64F02412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9" y="3117"/>
              <a:ext cx="898" cy="97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71" name="Rectangle 470">
              <a:extLst>
                <a:ext uri="{FF2B5EF4-FFF2-40B4-BE49-F238E27FC236}">
                  <a16:creationId xmlns:a16="http://schemas.microsoft.com/office/drawing/2014/main" id="{319572F2-C81B-4EC0-A067-7AD0DCE59F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9" y="3117"/>
              <a:ext cx="76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1" i="0" u="none" strike="noStrike" cap="none" normalizeH="0" baseline="0">
                  <a:ln>
                    <a:noFill/>
                  </a:ln>
                  <a:solidFill>
                    <a:srgbClr val="2E74B5"/>
                  </a:solidFill>
                  <a:effectLst/>
                  <a:latin typeface="Bookman Old Style" panose="02050604050505020204" pitchFamily="18" charset="0"/>
                </a:rPr>
                <a:t> 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" name="Rectangle 471">
              <a:extLst>
                <a:ext uri="{FF2B5EF4-FFF2-40B4-BE49-F238E27FC236}">
                  <a16:creationId xmlns:a16="http://schemas.microsoft.com/office/drawing/2014/main" id="{C2AF0459-582E-4A11-A71A-AE2602199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3" y="3117"/>
              <a:ext cx="943" cy="352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73" name="Rectangle 472">
              <a:extLst>
                <a:ext uri="{FF2B5EF4-FFF2-40B4-BE49-F238E27FC236}">
                  <a16:creationId xmlns:a16="http://schemas.microsoft.com/office/drawing/2014/main" id="{3A16246F-90F1-41E9-A1A8-17F9B06F2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9" y="3117"/>
              <a:ext cx="897" cy="97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74" name="Rectangle 473">
              <a:extLst>
                <a:ext uri="{FF2B5EF4-FFF2-40B4-BE49-F238E27FC236}">
                  <a16:creationId xmlns:a16="http://schemas.microsoft.com/office/drawing/2014/main" id="{34694CDF-D871-4A89-8933-06243952D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9" y="3117"/>
              <a:ext cx="76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1" i="0" u="none" strike="noStrike" cap="none" normalizeH="0" baseline="0">
                  <a:ln>
                    <a:noFill/>
                  </a:ln>
                  <a:solidFill>
                    <a:srgbClr val="4472C4"/>
                  </a:solidFill>
                  <a:effectLst/>
                  <a:latin typeface="Bookman Old Style" panose="02050604050505020204" pitchFamily="18" charset="0"/>
                </a:rPr>
                <a:t> 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5" name="Rectangle 474">
              <a:extLst>
                <a:ext uri="{FF2B5EF4-FFF2-40B4-BE49-F238E27FC236}">
                  <a16:creationId xmlns:a16="http://schemas.microsoft.com/office/drawing/2014/main" id="{50B5060A-8709-4650-8F93-9373CEAACB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2" y="3117"/>
              <a:ext cx="891" cy="352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76" name="Rectangle 475">
              <a:extLst>
                <a:ext uri="{FF2B5EF4-FFF2-40B4-BE49-F238E27FC236}">
                  <a16:creationId xmlns:a16="http://schemas.microsoft.com/office/drawing/2014/main" id="{E5E0A5F0-EC17-4C7C-AB54-943A228309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9" y="3117"/>
              <a:ext cx="845" cy="97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77" name="Rectangle 476">
              <a:extLst>
                <a:ext uri="{FF2B5EF4-FFF2-40B4-BE49-F238E27FC236}">
                  <a16:creationId xmlns:a16="http://schemas.microsoft.com/office/drawing/2014/main" id="{836A2642-2883-440F-9E3A-40577B709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9" y="3117"/>
              <a:ext cx="76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1" i="0" u="none" strike="noStrike" cap="none" normalizeH="0" baseline="0">
                  <a:ln>
                    <a:noFill/>
                  </a:ln>
                  <a:solidFill>
                    <a:srgbClr val="FF6600"/>
                  </a:solidFill>
                  <a:effectLst/>
                  <a:latin typeface="Bookman Old Style" panose="02050604050505020204" pitchFamily="18" charset="0"/>
                </a:rPr>
                <a:t> 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8" name="Rectangle 477">
              <a:extLst>
                <a:ext uri="{FF2B5EF4-FFF2-40B4-BE49-F238E27FC236}">
                  <a16:creationId xmlns:a16="http://schemas.microsoft.com/office/drawing/2014/main" id="{10B60B9A-4191-4206-AA05-D3A4CEDD3C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0" y="3117"/>
              <a:ext cx="893" cy="352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79" name="Rectangle 478">
              <a:extLst>
                <a:ext uri="{FF2B5EF4-FFF2-40B4-BE49-F238E27FC236}">
                  <a16:creationId xmlns:a16="http://schemas.microsoft.com/office/drawing/2014/main" id="{EB932597-7F86-41A0-A4DB-862F03FFEA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" y="3117"/>
              <a:ext cx="846" cy="97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80" name="Rectangle 479">
              <a:extLst>
                <a:ext uri="{FF2B5EF4-FFF2-40B4-BE49-F238E27FC236}">
                  <a16:creationId xmlns:a16="http://schemas.microsoft.com/office/drawing/2014/main" id="{EE43F04A-32A9-4F25-BA40-9978E1C074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" y="3121"/>
              <a:ext cx="71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FF00FF"/>
                  </a:solidFill>
                  <a:effectLst/>
                  <a:latin typeface="Bookman Old Style" panose="02050604050505020204" pitchFamily="18" charset="0"/>
                </a:rPr>
                <a:t> 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1" name="Rectangle 480">
              <a:extLst>
                <a:ext uri="{FF2B5EF4-FFF2-40B4-BE49-F238E27FC236}">
                  <a16:creationId xmlns:a16="http://schemas.microsoft.com/office/drawing/2014/main" id="{23D27B05-9CE2-4E9B-8A8F-D05BAC7155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" y="3105"/>
              <a:ext cx="11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82" name="Rectangle 481">
              <a:extLst>
                <a:ext uri="{FF2B5EF4-FFF2-40B4-BE49-F238E27FC236}">
                  <a16:creationId xmlns:a16="http://schemas.microsoft.com/office/drawing/2014/main" id="{BF5383A8-05EA-4F76-84F5-2CD8D34083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" y="3105"/>
              <a:ext cx="832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83" name="Rectangle 482">
              <a:extLst>
                <a:ext uri="{FF2B5EF4-FFF2-40B4-BE49-F238E27FC236}">
                  <a16:creationId xmlns:a16="http://schemas.microsoft.com/office/drawing/2014/main" id="{66A52F9D-137F-4096-B213-A78EC23D69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" y="3116"/>
              <a:ext cx="832" cy="1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84" name="Rectangle 483">
              <a:extLst>
                <a:ext uri="{FF2B5EF4-FFF2-40B4-BE49-F238E27FC236}">
                  <a16:creationId xmlns:a16="http://schemas.microsoft.com/office/drawing/2014/main" id="{5399D7EE-D9ED-490C-AA78-69FA913E68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8" y="3105"/>
              <a:ext cx="6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85" name="Rectangle 484">
              <a:extLst>
                <a:ext uri="{FF2B5EF4-FFF2-40B4-BE49-F238E27FC236}">
                  <a16:creationId xmlns:a16="http://schemas.microsoft.com/office/drawing/2014/main" id="{4B847F82-EC6D-4A22-BBA0-3B893DABC0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" y="3105"/>
              <a:ext cx="5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86" name="Rectangle 485">
              <a:extLst>
                <a:ext uri="{FF2B5EF4-FFF2-40B4-BE49-F238E27FC236}">
                  <a16:creationId xmlns:a16="http://schemas.microsoft.com/office/drawing/2014/main" id="{C632040A-F201-4C58-8220-931529CF6F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4" y="3105"/>
              <a:ext cx="883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87" name="Rectangle 486">
              <a:extLst>
                <a:ext uri="{FF2B5EF4-FFF2-40B4-BE49-F238E27FC236}">
                  <a16:creationId xmlns:a16="http://schemas.microsoft.com/office/drawing/2014/main" id="{D693C50F-5F77-4638-AD0B-0BF68B424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4" y="3116"/>
              <a:ext cx="883" cy="1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88" name="Rectangle 487">
              <a:extLst>
                <a:ext uri="{FF2B5EF4-FFF2-40B4-BE49-F238E27FC236}">
                  <a16:creationId xmlns:a16="http://schemas.microsoft.com/office/drawing/2014/main" id="{20C3AFFD-937A-40AD-B142-155997F306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7" y="3105"/>
              <a:ext cx="11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89" name="Rectangle 488">
              <a:extLst>
                <a:ext uri="{FF2B5EF4-FFF2-40B4-BE49-F238E27FC236}">
                  <a16:creationId xmlns:a16="http://schemas.microsoft.com/office/drawing/2014/main" id="{1FC3E883-93B3-49EF-95BE-7EADF22F88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8" y="3105"/>
              <a:ext cx="939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90" name="Rectangle 489">
              <a:extLst>
                <a:ext uri="{FF2B5EF4-FFF2-40B4-BE49-F238E27FC236}">
                  <a16:creationId xmlns:a16="http://schemas.microsoft.com/office/drawing/2014/main" id="{861A92E6-FA70-4590-B7C1-D9C441B2BE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8" y="3116"/>
              <a:ext cx="939" cy="1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91" name="Rectangle 490">
              <a:extLst>
                <a:ext uri="{FF2B5EF4-FFF2-40B4-BE49-F238E27FC236}">
                  <a16:creationId xmlns:a16="http://schemas.microsoft.com/office/drawing/2014/main" id="{BEA1EDA9-C676-4591-8116-0EFEF0E64C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7" y="3105"/>
              <a:ext cx="11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92" name="Rectangle 491">
              <a:extLst>
                <a:ext uri="{FF2B5EF4-FFF2-40B4-BE49-F238E27FC236}">
                  <a16:creationId xmlns:a16="http://schemas.microsoft.com/office/drawing/2014/main" id="{EADFB221-ACC4-420C-B13D-911A742463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8" y="3105"/>
              <a:ext cx="938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93" name="Rectangle 492">
              <a:extLst>
                <a:ext uri="{FF2B5EF4-FFF2-40B4-BE49-F238E27FC236}">
                  <a16:creationId xmlns:a16="http://schemas.microsoft.com/office/drawing/2014/main" id="{77B35E8D-9379-4818-86E8-FA69720E0F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8" y="3116"/>
              <a:ext cx="938" cy="1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94" name="Rectangle 493">
              <a:extLst>
                <a:ext uri="{FF2B5EF4-FFF2-40B4-BE49-F238E27FC236}">
                  <a16:creationId xmlns:a16="http://schemas.microsoft.com/office/drawing/2014/main" id="{08BDBE2A-4BA9-44AD-93CB-6A6A1393A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6" y="3105"/>
              <a:ext cx="11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95" name="Rectangle 494">
              <a:extLst>
                <a:ext uri="{FF2B5EF4-FFF2-40B4-BE49-F238E27FC236}">
                  <a16:creationId xmlns:a16="http://schemas.microsoft.com/office/drawing/2014/main" id="{7712E9A0-09F0-4B85-93D0-397EAD11BE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7" y="3105"/>
              <a:ext cx="887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96" name="Rectangle 495">
              <a:extLst>
                <a:ext uri="{FF2B5EF4-FFF2-40B4-BE49-F238E27FC236}">
                  <a16:creationId xmlns:a16="http://schemas.microsoft.com/office/drawing/2014/main" id="{4474ECED-9C23-4516-B38A-990A199A6F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7" y="3116"/>
              <a:ext cx="887" cy="1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97" name="Rectangle 496">
              <a:extLst>
                <a:ext uri="{FF2B5EF4-FFF2-40B4-BE49-F238E27FC236}">
                  <a16:creationId xmlns:a16="http://schemas.microsoft.com/office/drawing/2014/main" id="{3F982546-1E76-4D25-B819-128B3AD89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4" y="3105"/>
              <a:ext cx="11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98" name="Rectangle 497">
              <a:extLst>
                <a:ext uri="{FF2B5EF4-FFF2-40B4-BE49-F238E27FC236}">
                  <a16:creationId xmlns:a16="http://schemas.microsoft.com/office/drawing/2014/main" id="{EFD2AA14-C5F8-48F1-8834-75103EBA1E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5" y="3105"/>
              <a:ext cx="888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99" name="Rectangle 498">
              <a:extLst>
                <a:ext uri="{FF2B5EF4-FFF2-40B4-BE49-F238E27FC236}">
                  <a16:creationId xmlns:a16="http://schemas.microsoft.com/office/drawing/2014/main" id="{8C8B7171-0C08-438A-BEBF-2DD99F946E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5" y="3116"/>
              <a:ext cx="888" cy="1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00" name="Rectangle 499">
              <a:extLst>
                <a:ext uri="{FF2B5EF4-FFF2-40B4-BE49-F238E27FC236}">
                  <a16:creationId xmlns:a16="http://schemas.microsoft.com/office/drawing/2014/main" id="{6AEA9B92-160B-4FF9-92D0-B7EE4A225D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3" y="3105"/>
              <a:ext cx="11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01" name="Rectangle 500">
              <a:extLst>
                <a:ext uri="{FF2B5EF4-FFF2-40B4-BE49-F238E27FC236}">
                  <a16:creationId xmlns:a16="http://schemas.microsoft.com/office/drawing/2014/main" id="{2F76DB26-7530-4DF6-96CF-3BA081EB34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" y="3117"/>
              <a:ext cx="11" cy="35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02" name="Rectangle 501">
              <a:extLst>
                <a:ext uri="{FF2B5EF4-FFF2-40B4-BE49-F238E27FC236}">
                  <a16:creationId xmlns:a16="http://schemas.microsoft.com/office/drawing/2014/main" id="{3CDD56C9-F3DD-435A-8616-22CEF10EB8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8" y="3117"/>
              <a:ext cx="6" cy="35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03" name="Rectangle 502">
              <a:extLst>
                <a:ext uri="{FF2B5EF4-FFF2-40B4-BE49-F238E27FC236}">
                  <a16:creationId xmlns:a16="http://schemas.microsoft.com/office/drawing/2014/main" id="{71B3B0E9-0FC5-417D-B117-39E7226A1D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" y="3117"/>
              <a:ext cx="5" cy="35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04" name="Rectangle 503">
              <a:extLst>
                <a:ext uri="{FF2B5EF4-FFF2-40B4-BE49-F238E27FC236}">
                  <a16:creationId xmlns:a16="http://schemas.microsoft.com/office/drawing/2014/main" id="{A5C66BA8-82FA-4D74-8143-36E1CD969D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7" y="3117"/>
              <a:ext cx="11" cy="35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05" name="Rectangle 504">
              <a:extLst>
                <a:ext uri="{FF2B5EF4-FFF2-40B4-BE49-F238E27FC236}">
                  <a16:creationId xmlns:a16="http://schemas.microsoft.com/office/drawing/2014/main" id="{9DF6A379-4C33-473B-B928-9848812892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7" y="3117"/>
              <a:ext cx="11" cy="35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06" name="Rectangle 505">
              <a:extLst>
                <a:ext uri="{FF2B5EF4-FFF2-40B4-BE49-F238E27FC236}">
                  <a16:creationId xmlns:a16="http://schemas.microsoft.com/office/drawing/2014/main" id="{9AA05647-A013-4AEA-8C3B-E47393A81A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6" y="3117"/>
              <a:ext cx="11" cy="35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07" name="Rectangle 506">
              <a:extLst>
                <a:ext uri="{FF2B5EF4-FFF2-40B4-BE49-F238E27FC236}">
                  <a16:creationId xmlns:a16="http://schemas.microsoft.com/office/drawing/2014/main" id="{879133E6-169F-4887-A72A-D2754EE779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4" y="3117"/>
              <a:ext cx="11" cy="35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08" name="Rectangle 507">
              <a:extLst>
                <a:ext uri="{FF2B5EF4-FFF2-40B4-BE49-F238E27FC236}">
                  <a16:creationId xmlns:a16="http://schemas.microsoft.com/office/drawing/2014/main" id="{59C8EAA9-9DAC-4674-A055-E493E90ABA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3" y="3117"/>
              <a:ext cx="11" cy="35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09" name="Rectangle 508">
              <a:extLst>
                <a:ext uri="{FF2B5EF4-FFF2-40B4-BE49-F238E27FC236}">
                  <a16:creationId xmlns:a16="http://schemas.microsoft.com/office/drawing/2014/main" id="{229B46EC-D824-47BC-94C1-D1FB4F690C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3" y="3482"/>
              <a:ext cx="95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Bookman Old Style" panose="02050604050505020204" pitchFamily="18" charset="0"/>
                </a:rPr>
                <a:t>1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0" name="Rectangle 509">
              <a:extLst>
                <a:ext uri="{FF2B5EF4-FFF2-40B4-BE49-F238E27FC236}">
                  <a16:creationId xmlns:a16="http://schemas.microsoft.com/office/drawing/2014/main" id="{5797F971-6E1E-406A-8A55-4E6EC8A2C5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2" y="3482"/>
              <a:ext cx="95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Bookman Old Style" panose="02050604050505020204" pitchFamily="18" charset="0"/>
                </a:rPr>
                <a:t>3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1" name="Rectangle 510">
              <a:extLst>
                <a:ext uri="{FF2B5EF4-FFF2-40B4-BE49-F238E27FC236}">
                  <a16:creationId xmlns:a16="http://schemas.microsoft.com/office/drawing/2014/main" id="{0FE0E2EF-4658-461F-BBE7-B868DCE07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3482"/>
              <a:ext cx="69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Bookman Old Style" panose="02050604050505020204" pitchFamily="18" charset="0"/>
                </a:rPr>
                <a:t> 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" name="Rectangle 511">
              <a:extLst>
                <a:ext uri="{FF2B5EF4-FFF2-40B4-BE49-F238E27FC236}">
                  <a16:creationId xmlns:a16="http://schemas.microsoft.com/office/drawing/2014/main" id="{FC09A04F-871D-48B0-BFB2-A563585E2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7" y="3482"/>
              <a:ext cx="12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Bookman Old Style" panose="02050604050505020204" pitchFamily="18" charset="0"/>
                </a:rPr>
                <a:t>h 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3" name="Rectangle 512">
              <a:extLst>
                <a:ext uri="{FF2B5EF4-FFF2-40B4-BE49-F238E27FC236}">
                  <a16:creationId xmlns:a16="http://schemas.microsoft.com/office/drawing/2014/main" id="{7AF059FA-B12D-4050-BDDB-90B87EEED4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3" y="3482"/>
              <a:ext cx="95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Bookman Old Style" panose="02050604050505020204" pitchFamily="18" charset="0"/>
                </a:rPr>
                <a:t>4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4" name="Rectangle 513">
              <a:extLst>
                <a:ext uri="{FF2B5EF4-FFF2-40B4-BE49-F238E27FC236}">
                  <a16:creationId xmlns:a16="http://schemas.microsoft.com/office/drawing/2014/main" id="{37362E1C-BAA2-43DF-A649-F032387AB8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2" y="3482"/>
              <a:ext cx="95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Bookman Old Style" panose="02050604050505020204" pitchFamily="18" charset="0"/>
                </a:rPr>
                <a:t>4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5" name="Rectangle 514">
              <a:extLst>
                <a:ext uri="{FF2B5EF4-FFF2-40B4-BE49-F238E27FC236}">
                  <a16:creationId xmlns:a16="http://schemas.microsoft.com/office/drawing/2014/main" id="{9F00E234-0103-4302-B4AD-11F7FC3BA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3" y="3482"/>
              <a:ext cx="69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Bookman Old Style" panose="02050604050505020204" pitchFamily="18" charset="0"/>
                </a:rPr>
                <a:t> 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" name="Rectangle 515">
              <a:extLst>
                <a:ext uri="{FF2B5EF4-FFF2-40B4-BE49-F238E27FC236}">
                  <a16:creationId xmlns:a16="http://schemas.microsoft.com/office/drawing/2014/main" id="{673B090A-F6E1-4C0D-9949-A9C32C587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2" y="3571"/>
              <a:ext cx="88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Bookman Old Style" panose="02050604050505020204" pitchFamily="18" charset="0"/>
                </a:rPr>
                <a:t>à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7" name="Rectangle 516">
              <a:extLst>
                <a:ext uri="{FF2B5EF4-FFF2-40B4-BE49-F238E27FC236}">
                  <a16:creationId xmlns:a16="http://schemas.microsoft.com/office/drawing/2014/main" id="{BE954B44-6619-4B84-98AA-4759BA059E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5" y="3571"/>
              <a:ext cx="69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Bookman Old Style" panose="02050604050505020204" pitchFamily="18" charset="0"/>
                </a:rPr>
                <a:t> 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8" name="Rectangle 517">
              <a:extLst>
                <a:ext uri="{FF2B5EF4-FFF2-40B4-BE49-F238E27FC236}">
                  <a16:creationId xmlns:a16="http://schemas.microsoft.com/office/drawing/2014/main" id="{12722720-58FE-468D-BBA9-C96748C20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3" y="3659"/>
              <a:ext cx="257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Bookman Old Style" panose="02050604050505020204" pitchFamily="18" charset="0"/>
                </a:rPr>
                <a:t>15 h 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9" name="Rectangle 518">
              <a:extLst>
                <a:ext uri="{FF2B5EF4-FFF2-40B4-BE49-F238E27FC236}">
                  <a16:creationId xmlns:a16="http://schemas.microsoft.com/office/drawing/2014/main" id="{D0808606-3095-4750-80A3-B7B77134DE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3" y="3659"/>
              <a:ext cx="149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Bookman Old Style" panose="02050604050505020204" pitchFamily="18" charset="0"/>
                </a:rPr>
                <a:t>02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0" name="Rectangle 519">
              <a:extLst>
                <a:ext uri="{FF2B5EF4-FFF2-40B4-BE49-F238E27FC236}">
                  <a16:creationId xmlns:a16="http://schemas.microsoft.com/office/drawing/2014/main" id="{781A2160-4305-4AE3-930F-479228D40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3" y="3659"/>
              <a:ext cx="69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Bookman Old Style" panose="02050604050505020204" pitchFamily="18" charset="0"/>
                </a:rPr>
                <a:t> 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1" name="Rectangle 520">
              <a:extLst>
                <a:ext uri="{FF2B5EF4-FFF2-40B4-BE49-F238E27FC236}">
                  <a16:creationId xmlns:a16="http://schemas.microsoft.com/office/drawing/2014/main" id="{87D9C2BD-46AE-4000-8D42-D108B84AD4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4" y="3746"/>
              <a:ext cx="456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Bookman Old Style" panose="02050604050505020204" pitchFamily="18" charset="0"/>
                </a:rPr>
                <a:t>                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2" name="Rectangle 521">
              <a:extLst>
                <a:ext uri="{FF2B5EF4-FFF2-40B4-BE49-F238E27FC236}">
                  <a16:creationId xmlns:a16="http://schemas.microsoft.com/office/drawing/2014/main" id="{DC9A971C-C887-47CC-A5FB-A33D6FF9EA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" y="3746"/>
              <a:ext cx="195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Bookman Old Style" panose="02050604050505020204" pitchFamily="18" charset="0"/>
                </a:rPr>
                <a:t>      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3" name="Rectangle 522">
              <a:extLst>
                <a:ext uri="{FF2B5EF4-FFF2-40B4-BE49-F238E27FC236}">
                  <a16:creationId xmlns:a16="http://schemas.microsoft.com/office/drawing/2014/main" id="{918C7A2A-19CB-4A89-BB51-B054284380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2" y="3746"/>
              <a:ext cx="66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Bookman Old Style" panose="02050604050505020204" pitchFamily="18" charset="0"/>
                </a:rPr>
                <a:t> 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4" name="Rectangle 523">
              <a:extLst>
                <a:ext uri="{FF2B5EF4-FFF2-40B4-BE49-F238E27FC236}">
                  <a16:creationId xmlns:a16="http://schemas.microsoft.com/office/drawing/2014/main" id="{109F7DA1-1460-42B1-B24C-4B3C27D8E3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7" y="3747"/>
              <a:ext cx="68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Bookman Old Style" panose="02050604050505020204" pitchFamily="18" charset="0"/>
                </a:rPr>
                <a:t>(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5" name="Rectangle 524">
              <a:extLst>
                <a:ext uri="{FF2B5EF4-FFF2-40B4-BE49-F238E27FC236}">
                  <a16:creationId xmlns:a16="http://schemas.microsoft.com/office/drawing/2014/main" id="{62ADF284-5FD2-43F2-83DE-8547B1E593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1" y="3747"/>
              <a:ext cx="149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Bookman Old Style" panose="02050604050505020204" pitchFamily="18" charset="0"/>
                </a:rPr>
                <a:t>78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6" name="Rectangle 525">
              <a:extLst>
                <a:ext uri="{FF2B5EF4-FFF2-40B4-BE49-F238E27FC236}">
                  <a16:creationId xmlns:a16="http://schemas.microsoft.com/office/drawing/2014/main" id="{A6E3101E-D36E-49D4-8ACD-92DB17072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9" y="3747"/>
              <a:ext cx="68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Bookman Old Style" panose="02050604050505020204" pitchFamily="18" charset="0"/>
                </a:rPr>
                <a:t>)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7" name="Rectangle 526">
              <a:extLst>
                <a:ext uri="{FF2B5EF4-FFF2-40B4-BE49-F238E27FC236}">
                  <a16:creationId xmlns:a16="http://schemas.microsoft.com/office/drawing/2014/main" id="{DA1D98A0-CC3D-46C0-8095-27666652D7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3" y="3747"/>
              <a:ext cx="69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Bookman Old Style" panose="02050604050505020204" pitchFamily="18" charset="0"/>
                </a:rPr>
                <a:t> 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8" name="Rectangle 527">
              <a:extLst>
                <a:ext uri="{FF2B5EF4-FFF2-40B4-BE49-F238E27FC236}">
                  <a16:creationId xmlns:a16="http://schemas.microsoft.com/office/drawing/2014/main" id="{ECDC79B3-EB53-49A0-B450-843FAD135A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" y="3482"/>
              <a:ext cx="899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1" i="0" u="none" strike="noStrike" cap="none" normalizeH="0" baseline="0">
                  <a:ln>
                    <a:noFill/>
                  </a:ln>
                  <a:solidFill>
                    <a:srgbClr val="BE26B0"/>
                  </a:solidFill>
                  <a:effectLst/>
                  <a:latin typeface="Bookman Old Style" panose="02050604050505020204" pitchFamily="18" charset="0"/>
                </a:rPr>
                <a:t>Lecture à voix haute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9" name="Rectangle 528">
              <a:extLst>
                <a:ext uri="{FF2B5EF4-FFF2-40B4-BE49-F238E27FC236}">
                  <a16:creationId xmlns:a16="http://schemas.microsoft.com/office/drawing/2014/main" id="{B9A6D35E-D564-42A4-849E-4300C9EC7A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" y="3482"/>
              <a:ext cx="69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1" i="0" u="none" strike="noStrike" cap="none" normalizeH="0" baseline="0">
                  <a:ln>
                    <a:noFill/>
                  </a:ln>
                  <a:solidFill>
                    <a:srgbClr val="BE26B0"/>
                  </a:solidFill>
                  <a:effectLst/>
                  <a:latin typeface="Bookman Old Style" panose="02050604050505020204" pitchFamily="18" charset="0"/>
                </a:rPr>
                <a:t> 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0" name="Rectangle 529">
              <a:extLst>
                <a:ext uri="{FF2B5EF4-FFF2-40B4-BE49-F238E27FC236}">
                  <a16:creationId xmlns:a16="http://schemas.microsoft.com/office/drawing/2014/main" id="{B0660735-3C87-43B5-A397-3C151897C4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" y="3569"/>
              <a:ext cx="76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Bookman Old Style" panose="02050604050505020204" pitchFamily="18" charset="0"/>
                </a:rPr>
                <a:t> 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1" name="Rectangle 530">
              <a:extLst>
                <a:ext uri="{FF2B5EF4-FFF2-40B4-BE49-F238E27FC236}">
                  <a16:creationId xmlns:a16="http://schemas.microsoft.com/office/drawing/2014/main" id="{6D3FDA34-1953-4405-9C28-24850EE14E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" y="3666"/>
              <a:ext cx="76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Bookman Old Style" panose="02050604050505020204" pitchFamily="18" charset="0"/>
                </a:rPr>
                <a:t> 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2" name="Rectangle 531">
              <a:extLst>
                <a:ext uri="{FF2B5EF4-FFF2-40B4-BE49-F238E27FC236}">
                  <a16:creationId xmlns:a16="http://schemas.microsoft.com/office/drawing/2014/main" id="{51A322A0-0FD0-44EF-AFD0-43A6DC0A9A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9" y="3762"/>
              <a:ext cx="325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Bookman Old Style" panose="02050604050505020204" pitchFamily="18" charset="0"/>
                </a:rPr>
                <a:t>MATH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3" name="Rectangle 532">
              <a:extLst>
                <a:ext uri="{FF2B5EF4-FFF2-40B4-BE49-F238E27FC236}">
                  <a16:creationId xmlns:a16="http://schemas.microsoft.com/office/drawing/2014/main" id="{826DB19E-E3B1-4B02-9130-D2F028D51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2" y="3762"/>
              <a:ext cx="607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Bookman Old Style" panose="02050604050505020204" pitchFamily="18" charset="0"/>
                </a:rPr>
                <a:t>ÉMATIQUES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4" name="Rectangle 533">
              <a:extLst>
                <a:ext uri="{FF2B5EF4-FFF2-40B4-BE49-F238E27FC236}">
                  <a16:creationId xmlns:a16="http://schemas.microsoft.com/office/drawing/2014/main" id="{65B9C137-92D4-416D-85E5-F5E187F995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9" y="3762"/>
              <a:ext cx="76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Bookman Old Style" panose="02050604050505020204" pitchFamily="18" charset="0"/>
                </a:rPr>
                <a:t> 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5" name="Rectangle 534">
              <a:extLst>
                <a:ext uri="{FF2B5EF4-FFF2-40B4-BE49-F238E27FC236}">
                  <a16:creationId xmlns:a16="http://schemas.microsoft.com/office/drawing/2014/main" id="{088AFA84-DEC0-4BBC-B5C1-ECF4D9E4E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" y="3861"/>
              <a:ext cx="69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1" i="0" u="none" strike="noStrike" cap="none" normalizeH="0" baseline="0">
                  <a:ln>
                    <a:noFill/>
                  </a:ln>
                  <a:solidFill>
                    <a:srgbClr val="BE26B0"/>
                  </a:solidFill>
                  <a:effectLst/>
                  <a:latin typeface="Bookman Old Style" panose="02050604050505020204" pitchFamily="18" charset="0"/>
                </a:rPr>
                <a:t> 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6" name="Rectangle 535">
              <a:extLst>
                <a:ext uri="{FF2B5EF4-FFF2-40B4-BE49-F238E27FC236}">
                  <a16:creationId xmlns:a16="http://schemas.microsoft.com/office/drawing/2014/main" id="{5F6F0CEC-2607-41A8-B1E8-27438C086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" y="3950"/>
              <a:ext cx="69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1" i="0" u="none" strike="noStrike" cap="none" normalizeH="0" baseline="0">
                  <a:ln>
                    <a:noFill/>
                  </a:ln>
                  <a:solidFill>
                    <a:srgbClr val="BE26B0"/>
                  </a:solidFill>
                  <a:effectLst/>
                  <a:latin typeface="Bookman Old Style" panose="02050604050505020204" pitchFamily="18" charset="0"/>
                </a:rPr>
                <a:t> 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7" name="Rectangle 536">
              <a:extLst>
                <a:ext uri="{FF2B5EF4-FFF2-40B4-BE49-F238E27FC236}">
                  <a16:creationId xmlns:a16="http://schemas.microsoft.com/office/drawing/2014/main" id="{368D04F8-DDE0-4F40-BB0B-31E8680333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" y="4038"/>
              <a:ext cx="69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1" i="0" u="none" strike="noStrike" cap="none" normalizeH="0" baseline="0">
                  <a:ln>
                    <a:noFill/>
                  </a:ln>
                  <a:solidFill>
                    <a:srgbClr val="BE26B0"/>
                  </a:solidFill>
                  <a:effectLst/>
                  <a:latin typeface="Bookman Old Style" panose="02050604050505020204" pitchFamily="18" charset="0"/>
                </a:rPr>
                <a:t> 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8" name="Rectangle 537">
              <a:extLst>
                <a:ext uri="{FF2B5EF4-FFF2-40B4-BE49-F238E27FC236}">
                  <a16:creationId xmlns:a16="http://schemas.microsoft.com/office/drawing/2014/main" id="{D9897183-C7BA-4C76-ACC4-6CF8FE7EA9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" y="4123"/>
              <a:ext cx="76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1" i="0" u="none" strike="noStrike" cap="none" normalizeH="0" baseline="0">
                  <a:ln>
                    <a:noFill/>
                  </a:ln>
                  <a:solidFill>
                    <a:srgbClr val="BE26B0"/>
                  </a:solidFill>
                  <a:effectLst/>
                  <a:latin typeface="Bookman Old Style" panose="02050604050505020204" pitchFamily="18" charset="0"/>
                </a:rPr>
                <a:t> 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9" name="Rectangle 538">
              <a:extLst>
                <a:ext uri="{FF2B5EF4-FFF2-40B4-BE49-F238E27FC236}">
                  <a16:creationId xmlns:a16="http://schemas.microsoft.com/office/drawing/2014/main" id="{8C387F58-99E3-4DC7-838B-E212B7E53E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3482"/>
              <a:ext cx="899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1" i="0" u="none" strike="noStrike" cap="none" normalizeH="0" baseline="0">
                  <a:ln>
                    <a:noFill/>
                  </a:ln>
                  <a:solidFill>
                    <a:srgbClr val="BE26B0"/>
                  </a:solidFill>
                  <a:effectLst/>
                  <a:latin typeface="Bookman Old Style" panose="02050604050505020204" pitchFamily="18" charset="0"/>
                </a:rPr>
                <a:t>Lecture à voix haute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0" name="Rectangle 539">
              <a:extLst>
                <a:ext uri="{FF2B5EF4-FFF2-40B4-BE49-F238E27FC236}">
                  <a16:creationId xmlns:a16="http://schemas.microsoft.com/office/drawing/2014/main" id="{91C2A3FC-E0B0-45FD-8E27-9FD7D1CD58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9" y="3482"/>
              <a:ext cx="69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1" i="0" u="none" strike="noStrike" cap="none" normalizeH="0" baseline="0">
                  <a:ln>
                    <a:noFill/>
                  </a:ln>
                  <a:solidFill>
                    <a:srgbClr val="BE26B0"/>
                  </a:solidFill>
                  <a:effectLst/>
                  <a:latin typeface="Bookman Old Style" panose="02050604050505020204" pitchFamily="18" charset="0"/>
                </a:rPr>
                <a:t> 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1" name="Rectangle 540">
              <a:extLst>
                <a:ext uri="{FF2B5EF4-FFF2-40B4-BE49-F238E27FC236}">
                  <a16:creationId xmlns:a16="http://schemas.microsoft.com/office/drawing/2014/main" id="{3E47BAA5-63BB-4E35-9805-2F4869F55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9" y="3569"/>
              <a:ext cx="76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Bookman Old Style" panose="02050604050505020204" pitchFamily="18" charset="0"/>
                </a:rPr>
                <a:t> 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2" name="Rectangle 541">
              <a:extLst>
                <a:ext uri="{FF2B5EF4-FFF2-40B4-BE49-F238E27FC236}">
                  <a16:creationId xmlns:a16="http://schemas.microsoft.com/office/drawing/2014/main" id="{43044DA1-F46C-4539-8D28-81ABA97655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7" y="3666"/>
              <a:ext cx="76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Bookman Old Style" panose="02050604050505020204" pitchFamily="18" charset="0"/>
                </a:rPr>
                <a:t> 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3" name="Rectangle 542">
              <a:extLst>
                <a:ext uri="{FF2B5EF4-FFF2-40B4-BE49-F238E27FC236}">
                  <a16:creationId xmlns:a16="http://schemas.microsoft.com/office/drawing/2014/main" id="{7DA13849-1C1A-488D-9356-18BDA9346F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2" y="3762"/>
              <a:ext cx="325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Bookman Old Style" panose="02050604050505020204" pitchFamily="18" charset="0"/>
                </a:rPr>
                <a:t>MATH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4" name="Rectangle 543">
              <a:extLst>
                <a:ext uri="{FF2B5EF4-FFF2-40B4-BE49-F238E27FC236}">
                  <a16:creationId xmlns:a16="http://schemas.microsoft.com/office/drawing/2014/main" id="{59F22A40-AFCA-42D3-AE2C-36962FDA79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5" y="3762"/>
              <a:ext cx="607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Bookman Old Style" panose="02050604050505020204" pitchFamily="18" charset="0"/>
                </a:rPr>
                <a:t>ÉMATIQUES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5" name="Rectangle 544">
              <a:extLst>
                <a:ext uri="{FF2B5EF4-FFF2-40B4-BE49-F238E27FC236}">
                  <a16:creationId xmlns:a16="http://schemas.microsoft.com/office/drawing/2014/main" id="{9D8D6BC1-937C-4D0C-BE94-B91EFF71BC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3" y="3762"/>
              <a:ext cx="76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1" i="0" u="none" strike="noStrike" cap="none" normalizeH="0" baseline="0">
                  <a:ln>
                    <a:noFill/>
                  </a:ln>
                  <a:solidFill>
                    <a:srgbClr val="2E74B5"/>
                  </a:solidFill>
                  <a:effectLst/>
                  <a:latin typeface="Bookman Old Style" panose="02050604050505020204" pitchFamily="18" charset="0"/>
                </a:rPr>
                <a:t> 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6" name="Rectangle 545">
              <a:extLst>
                <a:ext uri="{FF2B5EF4-FFF2-40B4-BE49-F238E27FC236}">
                  <a16:creationId xmlns:a16="http://schemas.microsoft.com/office/drawing/2014/main" id="{42C03BDA-8DCB-40C9-9F01-DBBEEA1D26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6" y="3482"/>
              <a:ext cx="899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1" i="0" u="none" strike="noStrike" cap="none" normalizeH="0" baseline="0">
                  <a:ln>
                    <a:noFill/>
                  </a:ln>
                  <a:solidFill>
                    <a:srgbClr val="BE26B0"/>
                  </a:solidFill>
                  <a:effectLst/>
                  <a:latin typeface="Bookman Old Style" panose="02050604050505020204" pitchFamily="18" charset="0"/>
                </a:rPr>
                <a:t>Lecture à voix haute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7" name="Rectangle 546">
              <a:extLst>
                <a:ext uri="{FF2B5EF4-FFF2-40B4-BE49-F238E27FC236}">
                  <a16:creationId xmlns:a16="http://schemas.microsoft.com/office/drawing/2014/main" id="{AE1F23F6-C262-4649-B088-44D2F8454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3482"/>
              <a:ext cx="69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1" i="0" u="none" strike="noStrike" cap="none" normalizeH="0" baseline="0">
                  <a:ln>
                    <a:noFill/>
                  </a:ln>
                  <a:solidFill>
                    <a:srgbClr val="BE26B0"/>
                  </a:solidFill>
                  <a:effectLst/>
                  <a:latin typeface="Bookman Old Style" panose="02050604050505020204" pitchFamily="18" charset="0"/>
                </a:rPr>
                <a:t> 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8" name="Rectangle 547">
              <a:extLst>
                <a:ext uri="{FF2B5EF4-FFF2-40B4-BE49-F238E27FC236}">
                  <a16:creationId xmlns:a16="http://schemas.microsoft.com/office/drawing/2014/main" id="{05ADF6A7-2A2B-45EA-9577-A9781864F7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7" y="3569"/>
              <a:ext cx="76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Bookman Old Style" panose="02050604050505020204" pitchFamily="18" charset="0"/>
                </a:rPr>
                <a:t> 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9" name="Rectangle 548">
              <a:extLst>
                <a:ext uri="{FF2B5EF4-FFF2-40B4-BE49-F238E27FC236}">
                  <a16:creationId xmlns:a16="http://schemas.microsoft.com/office/drawing/2014/main" id="{BDFFDD44-A2C9-497E-B9E7-C54A7EBF70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7" y="3666"/>
              <a:ext cx="76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Bookman Old Style" panose="02050604050505020204" pitchFamily="18" charset="0"/>
                </a:rPr>
                <a:t> 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0" name="Rectangle 549">
              <a:extLst>
                <a:ext uri="{FF2B5EF4-FFF2-40B4-BE49-F238E27FC236}">
                  <a16:creationId xmlns:a16="http://schemas.microsoft.com/office/drawing/2014/main" id="{48F14E37-1B29-4406-BE03-39081945C2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2" y="3762"/>
              <a:ext cx="325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Bookman Old Style" panose="02050604050505020204" pitchFamily="18" charset="0"/>
                </a:rPr>
                <a:t>MATH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1" name="Rectangle 550">
              <a:extLst>
                <a:ext uri="{FF2B5EF4-FFF2-40B4-BE49-F238E27FC236}">
                  <a16:creationId xmlns:a16="http://schemas.microsoft.com/office/drawing/2014/main" id="{6343D8F7-D4DA-4D3C-A8E2-5F7FBF5C82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5" y="3762"/>
              <a:ext cx="607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Bookman Old Style" panose="02050604050505020204" pitchFamily="18" charset="0"/>
                </a:rPr>
                <a:t>ÉMATIQUES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2" name="Rectangle 551">
              <a:extLst>
                <a:ext uri="{FF2B5EF4-FFF2-40B4-BE49-F238E27FC236}">
                  <a16:creationId xmlns:a16="http://schemas.microsoft.com/office/drawing/2014/main" id="{B4C29266-4E2F-46DF-96AF-A4A295C3FA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" y="3762"/>
              <a:ext cx="76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1" i="0" u="none" strike="noStrike" cap="none" normalizeH="0" baseline="0">
                  <a:ln>
                    <a:noFill/>
                  </a:ln>
                  <a:solidFill>
                    <a:srgbClr val="4472C4"/>
                  </a:solidFill>
                  <a:effectLst/>
                  <a:latin typeface="Bookman Old Style" panose="02050604050505020204" pitchFamily="18" charset="0"/>
                </a:rPr>
                <a:t> 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3" name="Rectangle 552">
              <a:extLst>
                <a:ext uri="{FF2B5EF4-FFF2-40B4-BE49-F238E27FC236}">
                  <a16:creationId xmlns:a16="http://schemas.microsoft.com/office/drawing/2014/main" id="{21261E6F-D83D-40C5-85BC-E5B71CC37F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0" y="3482"/>
              <a:ext cx="899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1" i="0" u="none" strike="noStrike" cap="none" normalizeH="0" baseline="0">
                  <a:ln>
                    <a:noFill/>
                  </a:ln>
                  <a:solidFill>
                    <a:srgbClr val="BE26B0"/>
                  </a:solidFill>
                  <a:effectLst/>
                  <a:latin typeface="Bookman Old Style" panose="02050604050505020204" pitchFamily="18" charset="0"/>
                </a:rPr>
                <a:t>Lecture à voix haute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4" name="Rectangle 553">
              <a:extLst>
                <a:ext uri="{FF2B5EF4-FFF2-40B4-BE49-F238E27FC236}">
                  <a16:creationId xmlns:a16="http://schemas.microsoft.com/office/drawing/2014/main" id="{B6E1F53A-75AE-4631-813D-EACD0D8A66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3" y="3482"/>
              <a:ext cx="69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1" i="0" u="none" strike="noStrike" cap="none" normalizeH="0" baseline="0">
                  <a:ln>
                    <a:noFill/>
                  </a:ln>
                  <a:solidFill>
                    <a:srgbClr val="BE26B0"/>
                  </a:solidFill>
                  <a:effectLst/>
                  <a:latin typeface="Bookman Old Style" panose="02050604050505020204" pitchFamily="18" charset="0"/>
                </a:rPr>
                <a:t> 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5" name="Rectangle 554">
              <a:extLst>
                <a:ext uri="{FF2B5EF4-FFF2-40B4-BE49-F238E27FC236}">
                  <a16:creationId xmlns:a16="http://schemas.microsoft.com/office/drawing/2014/main" id="{A5B9709F-7BBC-4D7F-B5DB-41D3354A40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1" y="3569"/>
              <a:ext cx="76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Bookman Old Style" panose="02050604050505020204" pitchFamily="18" charset="0"/>
                </a:rPr>
                <a:t> 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6" name="Rectangle 555">
              <a:extLst>
                <a:ext uri="{FF2B5EF4-FFF2-40B4-BE49-F238E27FC236}">
                  <a16:creationId xmlns:a16="http://schemas.microsoft.com/office/drawing/2014/main" id="{2351B4AB-86A2-4598-ABDB-8B0396E5B1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1" y="3666"/>
              <a:ext cx="76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Bookman Old Style" panose="02050604050505020204" pitchFamily="18" charset="0"/>
                </a:rPr>
                <a:t> 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7" name="Rectangle 556">
              <a:extLst>
                <a:ext uri="{FF2B5EF4-FFF2-40B4-BE49-F238E27FC236}">
                  <a16:creationId xmlns:a16="http://schemas.microsoft.com/office/drawing/2014/main" id="{F3AFE414-92BB-4D19-AC1C-5877DC78F5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6" y="3762"/>
              <a:ext cx="325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Bookman Old Style" panose="02050604050505020204" pitchFamily="18" charset="0"/>
                </a:rPr>
                <a:t>MATH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8" name="Rectangle 557">
              <a:extLst>
                <a:ext uri="{FF2B5EF4-FFF2-40B4-BE49-F238E27FC236}">
                  <a16:creationId xmlns:a16="http://schemas.microsoft.com/office/drawing/2014/main" id="{7D300338-358B-4529-917F-84603337E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9" y="3762"/>
              <a:ext cx="607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Bookman Old Style" panose="02050604050505020204" pitchFamily="18" charset="0"/>
                </a:rPr>
                <a:t>ÉMATIQUES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9" name="Rectangle 558">
              <a:extLst>
                <a:ext uri="{FF2B5EF4-FFF2-40B4-BE49-F238E27FC236}">
                  <a16:creationId xmlns:a16="http://schemas.microsoft.com/office/drawing/2014/main" id="{DE59B00F-023E-4318-9078-B104BB3DF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7" y="3762"/>
              <a:ext cx="76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1" i="0" u="none" strike="noStrike" cap="none" normalizeH="0" baseline="0">
                  <a:ln>
                    <a:noFill/>
                  </a:ln>
                  <a:solidFill>
                    <a:srgbClr val="FF6600"/>
                  </a:solidFill>
                  <a:effectLst/>
                  <a:latin typeface="Bookman Old Style" panose="02050604050505020204" pitchFamily="18" charset="0"/>
                </a:rPr>
                <a:t> 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0" name="Rectangle 559">
              <a:extLst>
                <a:ext uri="{FF2B5EF4-FFF2-40B4-BE49-F238E27FC236}">
                  <a16:creationId xmlns:a16="http://schemas.microsoft.com/office/drawing/2014/main" id="{C9CA905D-6F54-4205-95B5-750A0F87FB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8" y="3482"/>
              <a:ext cx="899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1" i="0" u="none" strike="noStrike" cap="none" normalizeH="0" baseline="0">
                  <a:ln>
                    <a:noFill/>
                  </a:ln>
                  <a:solidFill>
                    <a:srgbClr val="BE26B0"/>
                  </a:solidFill>
                  <a:effectLst/>
                  <a:latin typeface="Bookman Old Style" panose="02050604050505020204" pitchFamily="18" charset="0"/>
                </a:rPr>
                <a:t>Lecture à voix haute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1" name="Rectangle 560">
              <a:extLst>
                <a:ext uri="{FF2B5EF4-FFF2-40B4-BE49-F238E27FC236}">
                  <a16:creationId xmlns:a16="http://schemas.microsoft.com/office/drawing/2014/main" id="{CE0B80A5-9D71-4916-BFAB-F291567D8D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1" y="3477"/>
              <a:ext cx="71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FF00FF"/>
                  </a:solidFill>
                  <a:effectLst/>
                  <a:latin typeface="Bookman Old Style" panose="02050604050505020204" pitchFamily="18" charset="0"/>
                </a:rPr>
                <a:t> 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2" name="Rectangle 561">
              <a:extLst>
                <a:ext uri="{FF2B5EF4-FFF2-40B4-BE49-F238E27FC236}">
                  <a16:creationId xmlns:a16="http://schemas.microsoft.com/office/drawing/2014/main" id="{8CC5518B-DC7D-4E67-A1F6-FC36096625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" y="3573"/>
              <a:ext cx="71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FF00FF"/>
                  </a:solidFill>
                  <a:effectLst/>
                  <a:latin typeface="Bookman Old Style" panose="02050604050505020204" pitchFamily="18" charset="0"/>
                </a:rPr>
                <a:t> 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3" name="Rectangle 562">
              <a:extLst>
                <a:ext uri="{FF2B5EF4-FFF2-40B4-BE49-F238E27FC236}">
                  <a16:creationId xmlns:a16="http://schemas.microsoft.com/office/drawing/2014/main" id="{6A32F5C5-C30E-465B-B6AB-A717B041D0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" y="3670"/>
              <a:ext cx="71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FF00FF"/>
                  </a:solidFill>
                  <a:effectLst/>
                  <a:latin typeface="Bookman Old Style" panose="02050604050505020204" pitchFamily="18" charset="0"/>
                </a:rPr>
                <a:t> 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4" name="Rectangle 563">
              <a:extLst>
                <a:ext uri="{FF2B5EF4-FFF2-40B4-BE49-F238E27FC236}">
                  <a16:creationId xmlns:a16="http://schemas.microsoft.com/office/drawing/2014/main" id="{A63BDE78-2103-43F0-A907-14AE830660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6" y="3762"/>
              <a:ext cx="455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Bookman Old Style" panose="02050604050505020204" pitchFamily="18" charset="0"/>
                </a:rPr>
                <a:t>ANGLAIS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5" name="Rectangle 564">
              <a:extLst>
                <a:ext uri="{FF2B5EF4-FFF2-40B4-BE49-F238E27FC236}">
                  <a16:creationId xmlns:a16="http://schemas.microsoft.com/office/drawing/2014/main" id="{CC82F74D-082D-4E03-AFB7-E0B9CB9FCC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1" y="3766"/>
              <a:ext cx="71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Bookman Old Style" panose="02050604050505020204" pitchFamily="18" charset="0"/>
                </a:rPr>
                <a:t> 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6" name="Rectangle 565">
              <a:extLst>
                <a:ext uri="{FF2B5EF4-FFF2-40B4-BE49-F238E27FC236}">
                  <a16:creationId xmlns:a16="http://schemas.microsoft.com/office/drawing/2014/main" id="{CAC9ABFD-2DD9-45FC-A3D8-6281C47BA9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" y="3469"/>
              <a:ext cx="11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67" name="Rectangle 566">
              <a:extLst>
                <a:ext uri="{FF2B5EF4-FFF2-40B4-BE49-F238E27FC236}">
                  <a16:creationId xmlns:a16="http://schemas.microsoft.com/office/drawing/2014/main" id="{EF0A3AB8-0E24-411A-98AF-47C29CB5E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" y="3469"/>
              <a:ext cx="832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68" name="Rectangle 567">
              <a:extLst>
                <a:ext uri="{FF2B5EF4-FFF2-40B4-BE49-F238E27FC236}">
                  <a16:creationId xmlns:a16="http://schemas.microsoft.com/office/drawing/2014/main" id="{2B2E9E38-5474-4C10-B4B2-5E47DD2110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8" y="3469"/>
              <a:ext cx="6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69" name="Rectangle 568">
              <a:extLst>
                <a:ext uri="{FF2B5EF4-FFF2-40B4-BE49-F238E27FC236}">
                  <a16:creationId xmlns:a16="http://schemas.microsoft.com/office/drawing/2014/main" id="{9F521EA6-4679-471D-B477-A22A6EE375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" y="3469"/>
              <a:ext cx="5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70" name="Rectangle 569">
              <a:extLst>
                <a:ext uri="{FF2B5EF4-FFF2-40B4-BE49-F238E27FC236}">
                  <a16:creationId xmlns:a16="http://schemas.microsoft.com/office/drawing/2014/main" id="{FBC37AAB-8AB6-46E9-A4FC-9F9CC9A0CD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4" y="3469"/>
              <a:ext cx="883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71" name="Rectangle 570">
              <a:extLst>
                <a:ext uri="{FF2B5EF4-FFF2-40B4-BE49-F238E27FC236}">
                  <a16:creationId xmlns:a16="http://schemas.microsoft.com/office/drawing/2014/main" id="{B583FEA5-C996-484C-8125-676B719927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7" y="3469"/>
              <a:ext cx="11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72" name="Rectangle 571">
              <a:extLst>
                <a:ext uri="{FF2B5EF4-FFF2-40B4-BE49-F238E27FC236}">
                  <a16:creationId xmlns:a16="http://schemas.microsoft.com/office/drawing/2014/main" id="{341C9809-CCC2-4DE5-9AAA-CC617E4374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8" y="3469"/>
              <a:ext cx="939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73" name="Rectangle 572">
              <a:extLst>
                <a:ext uri="{FF2B5EF4-FFF2-40B4-BE49-F238E27FC236}">
                  <a16:creationId xmlns:a16="http://schemas.microsoft.com/office/drawing/2014/main" id="{8952B554-54F7-4DFD-9C3E-5F720CF3FC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7" y="3469"/>
              <a:ext cx="11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74" name="Rectangle 573">
              <a:extLst>
                <a:ext uri="{FF2B5EF4-FFF2-40B4-BE49-F238E27FC236}">
                  <a16:creationId xmlns:a16="http://schemas.microsoft.com/office/drawing/2014/main" id="{646E4966-6873-48DA-883D-77C530315C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8" y="3469"/>
              <a:ext cx="938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75" name="Rectangle 574">
              <a:extLst>
                <a:ext uri="{FF2B5EF4-FFF2-40B4-BE49-F238E27FC236}">
                  <a16:creationId xmlns:a16="http://schemas.microsoft.com/office/drawing/2014/main" id="{5F0EE169-18D7-4082-B622-2D3F05CBB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6" y="3469"/>
              <a:ext cx="11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76" name="Rectangle 575">
              <a:extLst>
                <a:ext uri="{FF2B5EF4-FFF2-40B4-BE49-F238E27FC236}">
                  <a16:creationId xmlns:a16="http://schemas.microsoft.com/office/drawing/2014/main" id="{2EDCE1EB-2F92-4566-9EC2-26ACBEE70D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7" y="3469"/>
              <a:ext cx="887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77" name="Rectangle 576">
              <a:extLst>
                <a:ext uri="{FF2B5EF4-FFF2-40B4-BE49-F238E27FC236}">
                  <a16:creationId xmlns:a16="http://schemas.microsoft.com/office/drawing/2014/main" id="{20E67EDA-316A-45CC-8CAE-AC615870A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4" y="3469"/>
              <a:ext cx="11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78" name="Rectangle 577">
              <a:extLst>
                <a:ext uri="{FF2B5EF4-FFF2-40B4-BE49-F238E27FC236}">
                  <a16:creationId xmlns:a16="http://schemas.microsoft.com/office/drawing/2014/main" id="{28F38DD9-96F4-4A3D-9CAE-96522612A3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5" y="3469"/>
              <a:ext cx="888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79" name="Rectangle 578">
              <a:extLst>
                <a:ext uri="{FF2B5EF4-FFF2-40B4-BE49-F238E27FC236}">
                  <a16:creationId xmlns:a16="http://schemas.microsoft.com/office/drawing/2014/main" id="{1DDC9C08-48EE-4F46-9C2D-48AF63A540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3" y="3469"/>
              <a:ext cx="11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80" name="Rectangle 579">
              <a:extLst>
                <a:ext uri="{FF2B5EF4-FFF2-40B4-BE49-F238E27FC236}">
                  <a16:creationId xmlns:a16="http://schemas.microsoft.com/office/drawing/2014/main" id="{168B5E14-D0FF-4D29-A4F9-A967D7362F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" y="3481"/>
              <a:ext cx="11" cy="74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81" name="Rectangle 580">
              <a:extLst>
                <a:ext uri="{FF2B5EF4-FFF2-40B4-BE49-F238E27FC236}">
                  <a16:creationId xmlns:a16="http://schemas.microsoft.com/office/drawing/2014/main" id="{422FAED9-6D6C-4230-A70C-20C56DBF27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" y="4221"/>
              <a:ext cx="11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82" name="Rectangle 581">
              <a:extLst>
                <a:ext uri="{FF2B5EF4-FFF2-40B4-BE49-F238E27FC236}">
                  <a16:creationId xmlns:a16="http://schemas.microsoft.com/office/drawing/2014/main" id="{688369A6-10A5-40AA-8FDB-93600F370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" y="4221"/>
              <a:ext cx="11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83" name="Rectangle 582">
              <a:extLst>
                <a:ext uri="{FF2B5EF4-FFF2-40B4-BE49-F238E27FC236}">
                  <a16:creationId xmlns:a16="http://schemas.microsoft.com/office/drawing/2014/main" id="{00619702-1A12-4F96-AE79-90CF66AEF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" y="4221"/>
              <a:ext cx="832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84" name="Rectangle 583">
              <a:extLst>
                <a:ext uri="{FF2B5EF4-FFF2-40B4-BE49-F238E27FC236}">
                  <a16:creationId xmlns:a16="http://schemas.microsoft.com/office/drawing/2014/main" id="{425F418B-B1CC-4B64-AE69-847318170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8" y="3481"/>
              <a:ext cx="6" cy="74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85" name="Rectangle 584">
              <a:extLst>
                <a:ext uri="{FF2B5EF4-FFF2-40B4-BE49-F238E27FC236}">
                  <a16:creationId xmlns:a16="http://schemas.microsoft.com/office/drawing/2014/main" id="{9030B30B-883E-4FE8-B352-7D605261B1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" y="3481"/>
              <a:ext cx="5" cy="74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86" name="Rectangle 585">
              <a:extLst>
                <a:ext uri="{FF2B5EF4-FFF2-40B4-BE49-F238E27FC236}">
                  <a16:creationId xmlns:a16="http://schemas.microsoft.com/office/drawing/2014/main" id="{84E3AF79-B543-40BC-A4E8-34C30D6EF4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" y="4221"/>
              <a:ext cx="10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87" name="Rectangle 586">
              <a:extLst>
                <a:ext uri="{FF2B5EF4-FFF2-40B4-BE49-F238E27FC236}">
                  <a16:creationId xmlns:a16="http://schemas.microsoft.com/office/drawing/2014/main" id="{A85319AD-E708-44D1-AA66-7354034C9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8" y="4221"/>
              <a:ext cx="889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88" name="Rectangle 587">
              <a:extLst>
                <a:ext uri="{FF2B5EF4-FFF2-40B4-BE49-F238E27FC236}">
                  <a16:creationId xmlns:a16="http://schemas.microsoft.com/office/drawing/2014/main" id="{AFC40513-935D-4FD6-A68D-1D3CB74281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7" y="3481"/>
              <a:ext cx="11" cy="74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89" name="Rectangle 588">
              <a:extLst>
                <a:ext uri="{FF2B5EF4-FFF2-40B4-BE49-F238E27FC236}">
                  <a16:creationId xmlns:a16="http://schemas.microsoft.com/office/drawing/2014/main" id="{C90F6454-CBA3-44D1-B5A0-0ECC7AB93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7" y="4221"/>
              <a:ext cx="11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90" name="Rectangle 589">
              <a:extLst>
                <a:ext uri="{FF2B5EF4-FFF2-40B4-BE49-F238E27FC236}">
                  <a16:creationId xmlns:a16="http://schemas.microsoft.com/office/drawing/2014/main" id="{C94AACF1-58E5-4920-B4D6-C2DE834D66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8" y="4221"/>
              <a:ext cx="939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91" name="Rectangle 590">
              <a:extLst>
                <a:ext uri="{FF2B5EF4-FFF2-40B4-BE49-F238E27FC236}">
                  <a16:creationId xmlns:a16="http://schemas.microsoft.com/office/drawing/2014/main" id="{5C1C1CD7-6525-4056-838E-1D39193DDA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7" y="3481"/>
              <a:ext cx="11" cy="74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92" name="Rectangle 591">
              <a:extLst>
                <a:ext uri="{FF2B5EF4-FFF2-40B4-BE49-F238E27FC236}">
                  <a16:creationId xmlns:a16="http://schemas.microsoft.com/office/drawing/2014/main" id="{EEAFDDE0-C1FE-4EF2-84A9-703C0E6182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7" y="4221"/>
              <a:ext cx="11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93" name="Rectangle 592">
              <a:extLst>
                <a:ext uri="{FF2B5EF4-FFF2-40B4-BE49-F238E27FC236}">
                  <a16:creationId xmlns:a16="http://schemas.microsoft.com/office/drawing/2014/main" id="{E5D9D9A4-5727-4850-A003-1EB87A6F1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8" y="4221"/>
              <a:ext cx="938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94" name="Rectangle 593">
              <a:extLst>
                <a:ext uri="{FF2B5EF4-FFF2-40B4-BE49-F238E27FC236}">
                  <a16:creationId xmlns:a16="http://schemas.microsoft.com/office/drawing/2014/main" id="{D1C004D0-CA16-46EF-8DDF-7F15D371E2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6" y="3481"/>
              <a:ext cx="11" cy="74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95" name="Rectangle 594">
              <a:extLst>
                <a:ext uri="{FF2B5EF4-FFF2-40B4-BE49-F238E27FC236}">
                  <a16:creationId xmlns:a16="http://schemas.microsoft.com/office/drawing/2014/main" id="{CAC12859-19F4-4095-B9B9-5DC06AC6C4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6" y="4221"/>
              <a:ext cx="11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96" name="Rectangle 595">
              <a:extLst>
                <a:ext uri="{FF2B5EF4-FFF2-40B4-BE49-F238E27FC236}">
                  <a16:creationId xmlns:a16="http://schemas.microsoft.com/office/drawing/2014/main" id="{5076EED6-CFEF-4420-94EA-F7DF74AFE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7" y="4221"/>
              <a:ext cx="887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97" name="Rectangle 596">
              <a:extLst>
                <a:ext uri="{FF2B5EF4-FFF2-40B4-BE49-F238E27FC236}">
                  <a16:creationId xmlns:a16="http://schemas.microsoft.com/office/drawing/2014/main" id="{6F5098DC-DE6B-4CDA-8CFA-83180498F6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4" y="3481"/>
              <a:ext cx="11" cy="74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98" name="Rectangle 597">
              <a:extLst>
                <a:ext uri="{FF2B5EF4-FFF2-40B4-BE49-F238E27FC236}">
                  <a16:creationId xmlns:a16="http://schemas.microsoft.com/office/drawing/2014/main" id="{577D3486-54F8-490F-AAA3-2562F02CCC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4" y="4221"/>
              <a:ext cx="11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99" name="Rectangle 598">
              <a:extLst>
                <a:ext uri="{FF2B5EF4-FFF2-40B4-BE49-F238E27FC236}">
                  <a16:creationId xmlns:a16="http://schemas.microsoft.com/office/drawing/2014/main" id="{02859268-7133-416B-BF31-589F544B5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5" y="4221"/>
              <a:ext cx="888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200" name="Rectangle 599">
              <a:extLst>
                <a:ext uri="{FF2B5EF4-FFF2-40B4-BE49-F238E27FC236}">
                  <a16:creationId xmlns:a16="http://schemas.microsoft.com/office/drawing/2014/main" id="{E27AE77F-6F6F-4F80-B9F5-DE542C9AA5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3" y="3481"/>
              <a:ext cx="11" cy="74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201" name="Rectangle 600">
              <a:extLst>
                <a:ext uri="{FF2B5EF4-FFF2-40B4-BE49-F238E27FC236}">
                  <a16:creationId xmlns:a16="http://schemas.microsoft.com/office/drawing/2014/main" id="{8A524E49-04BD-4334-AC7B-B09ECB8F23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3" y="4221"/>
              <a:ext cx="11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202" name="Rectangle 601">
              <a:extLst>
                <a:ext uri="{FF2B5EF4-FFF2-40B4-BE49-F238E27FC236}">
                  <a16:creationId xmlns:a16="http://schemas.microsoft.com/office/drawing/2014/main" id="{6A183A7F-3DC2-4F44-8041-DC8D97241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3" y="4221"/>
              <a:ext cx="11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203" name="Rectangle 602">
              <a:extLst>
                <a:ext uri="{FF2B5EF4-FFF2-40B4-BE49-F238E27FC236}">
                  <a16:creationId xmlns:a16="http://schemas.microsoft.com/office/drawing/2014/main" id="{06F2E1BB-445B-4F30-9B8C-6D63D6918D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" y="4235"/>
              <a:ext cx="5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7771" name="Picture 603">
              <a:extLst>
                <a:ext uri="{FF2B5EF4-FFF2-40B4-BE49-F238E27FC236}">
                  <a16:creationId xmlns:a16="http://schemas.microsoft.com/office/drawing/2014/main" id="{A66A6534-8608-4940-BD28-40700B9E2A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" y="509"/>
              <a:ext cx="359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72" name="Picture 604">
              <a:extLst>
                <a:ext uri="{FF2B5EF4-FFF2-40B4-BE49-F238E27FC236}">
                  <a16:creationId xmlns:a16="http://schemas.microsoft.com/office/drawing/2014/main" id="{063AABFB-D9A3-4D0D-A09A-212CDE54D6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" y="1047"/>
              <a:ext cx="358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73" name="Picture 605">
              <a:extLst>
                <a:ext uri="{FF2B5EF4-FFF2-40B4-BE49-F238E27FC236}">
                  <a16:creationId xmlns:a16="http://schemas.microsoft.com/office/drawing/2014/main" id="{2E86BD85-7CCB-4C15-AE97-432B81E0BF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0" y="527"/>
              <a:ext cx="359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74" name="Picture 606">
              <a:extLst>
                <a:ext uri="{FF2B5EF4-FFF2-40B4-BE49-F238E27FC236}">
                  <a16:creationId xmlns:a16="http://schemas.microsoft.com/office/drawing/2014/main" id="{F1990557-84CE-4EA7-92B6-5D5ACB8FE9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5" y="1047"/>
              <a:ext cx="358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75" name="Picture 607">
              <a:extLst>
                <a:ext uri="{FF2B5EF4-FFF2-40B4-BE49-F238E27FC236}">
                  <a16:creationId xmlns:a16="http://schemas.microsoft.com/office/drawing/2014/main" id="{4E01E7C7-9470-4813-B431-52B50024B8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3" y="1919"/>
              <a:ext cx="30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76" name="Picture 608">
              <a:extLst>
                <a:ext uri="{FF2B5EF4-FFF2-40B4-BE49-F238E27FC236}">
                  <a16:creationId xmlns:a16="http://schemas.microsoft.com/office/drawing/2014/main" id="{E2104017-4F5C-44A4-BD1C-E09787DAD4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7" y="1947"/>
              <a:ext cx="303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77" name="Picture 609">
              <a:extLst>
                <a:ext uri="{FF2B5EF4-FFF2-40B4-BE49-F238E27FC236}">
                  <a16:creationId xmlns:a16="http://schemas.microsoft.com/office/drawing/2014/main" id="{51B8709D-56ED-4D34-8609-6EDC80162D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8" y="1945"/>
              <a:ext cx="303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78" name="Picture 610">
              <a:extLst>
                <a:ext uri="{FF2B5EF4-FFF2-40B4-BE49-F238E27FC236}">
                  <a16:creationId xmlns:a16="http://schemas.microsoft.com/office/drawing/2014/main" id="{46E4F196-5C8C-4EE7-BB42-B5CD52E8BC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1" y="1937"/>
              <a:ext cx="30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03" name="ZoneTexte 8102">
            <a:extLst>
              <a:ext uri="{FF2B5EF4-FFF2-40B4-BE49-F238E27FC236}">
                <a16:creationId xmlns:a16="http://schemas.microsoft.com/office/drawing/2014/main" id="{67B1394F-2A9E-40ED-BCA2-B733D13429B4}"/>
              </a:ext>
            </a:extLst>
          </p:cNvPr>
          <p:cNvSpPr txBox="1"/>
          <p:nvPr/>
        </p:nvSpPr>
        <p:spPr>
          <a:xfrm>
            <a:off x="311150" y="350747"/>
            <a:ext cx="1244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latin typeface="Alexis Marie" panose="02000603000000000000" pitchFamily="2" charset="0"/>
                <a:ea typeface="Alexis Marie" panose="02000603000000000000" pitchFamily="2" charset="0"/>
              </a:rPr>
              <a:t>Exemple d’horaire, 1</a:t>
            </a:r>
            <a:r>
              <a:rPr lang="fr-CA" baseline="30000" dirty="0">
                <a:latin typeface="Alexis Marie" panose="02000603000000000000" pitchFamily="2" charset="0"/>
                <a:ea typeface="Alexis Marie" panose="02000603000000000000" pitchFamily="2" charset="0"/>
              </a:rPr>
              <a:t>re</a:t>
            </a:r>
            <a:r>
              <a:rPr lang="fr-CA" dirty="0">
                <a:latin typeface="Alexis Marie" panose="02000603000000000000" pitchFamily="2" charset="0"/>
                <a:ea typeface="Alexis Marie" panose="02000603000000000000" pitchFamily="2" charset="0"/>
              </a:rPr>
              <a:t> année, Josée </a:t>
            </a:r>
          </a:p>
        </p:txBody>
      </p:sp>
      <p:sp>
        <p:nvSpPr>
          <p:cNvPr id="611" name="ZoneTexte 610">
            <a:extLst>
              <a:ext uri="{FF2B5EF4-FFF2-40B4-BE49-F238E27FC236}">
                <a16:creationId xmlns:a16="http://schemas.microsoft.com/office/drawing/2014/main" id="{491828EC-A3A6-4A57-A074-B3D9C9336846}"/>
              </a:ext>
            </a:extLst>
          </p:cNvPr>
          <p:cNvSpPr txBox="1"/>
          <p:nvPr/>
        </p:nvSpPr>
        <p:spPr>
          <a:xfrm>
            <a:off x="160655" y="4043192"/>
            <a:ext cx="1559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latin typeface="Alexis Marie" panose="02000603000000000000" pitchFamily="2" charset="0"/>
                <a:ea typeface="Alexis Marie" panose="02000603000000000000" pitchFamily="2" charset="0"/>
              </a:rPr>
              <a:t>Storytelling: </a:t>
            </a:r>
          </a:p>
          <a:p>
            <a:r>
              <a:rPr lang="fr-CA" sz="1400" dirty="0">
                <a:latin typeface="Alexis Marie" panose="02000603000000000000" pitchFamily="2" charset="0"/>
                <a:ea typeface="Alexis Marie" panose="02000603000000000000" pitchFamily="2" charset="0"/>
              </a:rPr>
              <a:t>1 ou 2 par module en remplacement de la lecture partagée</a:t>
            </a:r>
          </a:p>
        </p:txBody>
      </p:sp>
      <p:sp>
        <p:nvSpPr>
          <p:cNvPr id="612" name="ZoneTexte 611">
            <a:extLst>
              <a:ext uri="{FF2B5EF4-FFF2-40B4-BE49-F238E27FC236}">
                <a16:creationId xmlns:a16="http://schemas.microsoft.com/office/drawing/2014/main" id="{AA8D98E6-B15B-4E02-9EDE-398EB81E7B5F}"/>
              </a:ext>
            </a:extLst>
          </p:cNvPr>
          <p:cNvSpPr txBox="1"/>
          <p:nvPr/>
        </p:nvSpPr>
        <p:spPr>
          <a:xfrm>
            <a:off x="3518566" y="1729081"/>
            <a:ext cx="642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latin typeface="Alexis Marie" panose="02000603000000000000" pitchFamily="2" charset="0"/>
                <a:ea typeface="Alexis Marie" panose="02000603000000000000" pitchFamily="2" charset="0"/>
              </a:rPr>
              <a:t>arts</a:t>
            </a:r>
          </a:p>
        </p:txBody>
      </p:sp>
    </p:spTree>
    <p:extLst>
      <p:ext uri="{BB962C8B-B14F-4D97-AF65-F5344CB8AC3E}">
        <p14:creationId xmlns:p14="http://schemas.microsoft.com/office/powerpoint/2010/main" val="676765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041624"/>
              </p:ext>
            </p:extLst>
          </p:nvPr>
        </p:nvGraphicFramePr>
        <p:xfrm>
          <a:off x="720436" y="674255"/>
          <a:ext cx="10834254" cy="6029913"/>
        </p:xfrm>
        <a:graphic>
          <a:graphicData uri="http://schemas.openxmlformats.org/drawingml/2006/table">
            <a:tbl>
              <a:tblPr/>
              <a:tblGrid>
                <a:gridCol w="1241157">
                  <a:extLst>
                    <a:ext uri="{9D8B030D-6E8A-4147-A177-3AD203B41FA5}">
                      <a16:colId xmlns:a16="http://schemas.microsoft.com/office/drawing/2014/main" val="508490129"/>
                    </a:ext>
                  </a:extLst>
                </a:gridCol>
                <a:gridCol w="1348597">
                  <a:extLst>
                    <a:ext uri="{9D8B030D-6E8A-4147-A177-3AD203B41FA5}">
                      <a16:colId xmlns:a16="http://schemas.microsoft.com/office/drawing/2014/main" val="195705136"/>
                    </a:ext>
                  </a:extLst>
                </a:gridCol>
                <a:gridCol w="4075631">
                  <a:extLst>
                    <a:ext uri="{9D8B030D-6E8A-4147-A177-3AD203B41FA5}">
                      <a16:colId xmlns:a16="http://schemas.microsoft.com/office/drawing/2014/main" val="3645235203"/>
                    </a:ext>
                  </a:extLst>
                </a:gridCol>
                <a:gridCol w="4168869">
                  <a:extLst>
                    <a:ext uri="{9D8B030D-6E8A-4147-A177-3AD203B41FA5}">
                      <a16:colId xmlns:a16="http://schemas.microsoft.com/office/drawing/2014/main" val="2206337155"/>
                    </a:ext>
                  </a:extLst>
                </a:gridCol>
              </a:tblGrid>
              <a:tr h="25891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Début</a:t>
                      </a:r>
                      <a:endParaRPr lang="fr-CA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693" marR="26693" marT="26693" marB="2669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Fin</a:t>
                      </a:r>
                      <a:endParaRPr lang="fr-CA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693" marR="26693" marT="26693" marB="2669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Lecture</a:t>
                      </a:r>
                      <a:endParaRPr lang="fr-CA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693" marR="26693" marT="26693" marB="2669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Écriture</a:t>
                      </a:r>
                      <a:endParaRPr lang="fr-CA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693" marR="26693" marT="26693" marB="2669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9328120"/>
                  </a:ext>
                </a:extLst>
              </a:tr>
              <a:tr h="25891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31 août</a:t>
                      </a:r>
                      <a:endParaRPr lang="fr-CA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693" marR="26693" marT="26693" marB="2669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4 sept</a:t>
                      </a:r>
                      <a:endParaRPr lang="fr-CA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693" marR="26693" marT="26693" marB="2669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Étude: Identité</a:t>
                      </a:r>
                      <a:endParaRPr lang="fr-CA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693" marR="26693" marT="26693" marB="2669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CA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693" marR="26693" marT="26693" marB="2669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10123"/>
                  </a:ext>
                </a:extLst>
              </a:tr>
              <a:tr h="776612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7 sept.</a:t>
                      </a:r>
                      <a:endParaRPr lang="fr-CA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693" marR="26693" marT="26693" marB="2669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16 oct.</a:t>
                      </a:r>
                      <a:endParaRPr lang="fr-CA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kern="14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Célébration</a:t>
                      </a:r>
                      <a:endParaRPr lang="fr-CA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693" marR="26693" marT="26693" marB="2669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2e année</a:t>
                      </a:r>
                      <a:endParaRPr lang="fr-CA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Module 1: Grandir comme lecteur</a:t>
                      </a:r>
                      <a:endParaRPr lang="fr-CA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Narratif </a:t>
                      </a:r>
                      <a:endParaRPr lang="fr-CA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693" marR="26693" marT="26693" marB="2669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1ère année</a:t>
                      </a:r>
                      <a:endParaRPr lang="fr-CA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Module 4: Écrire des séries d’histoires réalistes</a:t>
                      </a:r>
                      <a:endParaRPr lang="fr-CA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Narratif</a:t>
                      </a:r>
                      <a:endParaRPr lang="fr-CA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kern="1400" dirty="0">
                          <a:ln>
                            <a:noFill/>
                          </a:ln>
                          <a:solidFill>
                            <a:srgbClr val="0000C0"/>
                          </a:solidFill>
                          <a:effectLst/>
                          <a:latin typeface="Comic Sans MS" panose="030F0702030302020204" pitchFamily="66" charset="0"/>
                        </a:rPr>
                        <a:t>Semaine du 12 </a:t>
                      </a:r>
                      <a:r>
                        <a:rPr lang="fr-CA" sz="1200" kern="1400" dirty="0" err="1">
                          <a:ln>
                            <a:noFill/>
                          </a:ln>
                          <a:solidFill>
                            <a:srgbClr val="0000C0"/>
                          </a:solidFill>
                          <a:effectLst/>
                          <a:latin typeface="Comic Sans MS" panose="030F0702030302020204" pitchFamily="66" charset="0"/>
                        </a:rPr>
                        <a:t>oct</a:t>
                      </a:r>
                      <a:r>
                        <a:rPr lang="fr-CA" sz="1200" kern="1400" dirty="0">
                          <a:ln>
                            <a:noFill/>
                          </a:ln>
                          <a:solidFill>
                            <a:srgbClr val="0000C0"/>
                          </a:solidFill>
                          <a:effectLst/>
                          <a:latin typeface="Comic Sans MS" panose="030F0702030302020204" pitchFamily="66" charset="0"/>
                        </a:rPr>
                        <a:t>: Sur demande/dernier de leur série</a:t>
                      </a:r>
                      <a:endParaRPr lang="fr-CA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693" marR="26693" marT="26693" marB="2669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678779"/>
                  </a:ext>
                </a:extLst>
              </a:tr>
              <a:tr h="25891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19 oct.</a:t>
                      </a:r>
                      <a:endParaRPr lang="fr-CA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693" marR="26693" marT="26693" marB="2669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23 oct.</a:t>
                      </a:r>
                      <a:endParaRPr lang="fr-CA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693" marR="26693" marT="26693" marB="2669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Étude: Préférences ou lecture partagée info</a:t>
                      </a:r>
                      <a:endParaRPr lang="fr-CA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693" marR="26693" marT="26693" marB="2669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Préparation de module: Livre collectif informatif</a:t>
                      </a:r>
                      <a:endParaRPr lang="fr-CA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693" marR="26693" marT="26693" marB="2669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21685"/>
                  </a:ext>
                </a:extLst>
              </a:tr>
              <a:tr h="631656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26 oct.</a:t>
                      </a:r>
                      <a:endParaRPr lang="fr-CA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693" marR="26693" marT="26693" marB="2669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11 déc.</a:t>
                      </a:r>
                      <a:endParaRPr lang="fr-CA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kern="14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Célébration</a:t>
                      </a:r>
                      <a:endParaRPr lang="fr-CA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693" marR="26693" marT="26693" marB="2669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2e année</a:t>
                      </a:r>
                      <a:endParaRPr lang="fr-CA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Module 2: Becoming expert</a:t>
                      </a:r>
                      <a:endParaRPr lang="fr-CA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Informatif</a:t>
                      </a:r>
                      <a:endParaRPr lang="fr-CA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693" marR="26693" marT="26693" marB="2669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2e année</a:t>
                      </a:r>
                      <a:endParaRPr lang="fr-CA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Module 2: Écrire des textes informatifs: mode d’emploi</a:t>
                      </a:r>
                      <a:endParaRPr lang="fr-CA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Informatif</a:t>
                      </a:r>
                      <a:endParaRPr lang="fr-CA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693" marR="26693" marT="26693" marB="2669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7145448"/>
                  </a:ext>
                </a:extLst>
              </a:tr>
              <a:tr h="27441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14 déc.</a:t>
                      </a:r>
                      <a:endParaRPr lang="fr-CA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693" marR="26693" marT="26693" marB="2669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18 déc.</a:t>
                      </a:r>
                      <a:endParaRPr lang="fr-CA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693" marR="26693" marT="26693" marB="2669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Narratif Noël</a:t>
                      </a:r>
                      <a:endParaRPr lang="fr-CA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693" marR="26693" marT="26693" marB="2669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kern="1400" dirty="0">
                          <a:ln>
                            <a:noFill/>
                          </a:ln>
                          <a:solidFill>
                            <a:srgbClr val="0000C0"/>
                          </a:solidFill>
                          <a:effectLst/>
                          <a:latin typeface="Comic Sans MS" panose="030F0702030302020204" pitchFamily="66" charset="0"/>
                        </a:rPr>
                        <a:t>Sur demande: livre d’information collectif de Noël</a:t>
                      </a:r>
                      <a:endParaRPr lang="fr-CA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693" marR="26693" marT="26693" marB="2669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517228"/>
                  </a:ext>
                </a:extLst>
              </a:tr>
              <a:tr h="40502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5 janv.</a:t>
                      </a:r>
                      <a:endParaRPr lang="fr-CA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693" marR="26693" marT="26693" marB="2669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8 janv.</a:t>
                      </a:r>
                      <a:endParaRPr lang="fr-CA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693" marR="26693" marT="26693" marB="2669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Étude: Habitudes ou étude d’un auteur</a:t>
                      </a:r>
                      <a:endParaRPr lang="fr-CA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Narratif préparatoire (je)</a:t>
                      </a:r>
                      <a:endParaRPr lang="fr-CA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693" marR="26693" marT="26693" marB="2669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Préparation de module: Petit moment collectif</a:t>
                      </a:r>
                      <a:endParaRPr lang="fr-CA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693" marR="26693" marT="26693" marB="2669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005749"/>
                  </a:ext>
                </a:extLst>
              </a:tr>
              <a:tr h="962984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11 janv.</a:t>
                      </a:r>
                      <a:endParaRPr lang="fr-CA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693" marR="26693" marT="26693" marB="2669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26 fév.</a:t>
                      </a:r>
                      <a:endParaRPr lang="fr-CA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kern="14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Célébration</a:t>
                      </a:r>
                      <a:endParaRPr lang="fr-CA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693" marR="26693" marT="26693" marB="2669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2e année</a:t>
                      </a:r>
                      <a:endParaRPr lang="en-US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Module 3:Bigger Books Mean Amping Up Reading Power</a:t>
                      </a:r>
                      <a:endParaRPr lang="en-US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Narratif</a:t>
                      </a:r>
                      <a:endParaRPr lang="en-US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693" marR="26693" marT="26693" marB="2669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2e année</a:t>
                      </a:r>
                      <a:endParaRPr lang="fr-CA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Module 1; S’inspirer des grands auteurs pour écrire des récits</a:t>
                      </a:r>
                      <a:endParaRPr lang="fr-CA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Narratif</a:t>
                      </a:r>
                      <a:endParaRPr lang="fr-CA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kern="1400" dirty="0">
                          <a:ln>
                            <a:noFill/>
                          </a:ln>
                          <a:solidFill>
                            <a:srgbClr val="0000C0"/>
                          </a:solidFill>
                          <a:effectLst/>
                          <a:latin typeface="Comic Sans MS" panose="030F0702030302020204" pitchFamily="66" charset="0"/>
                        </a:rPr>
                        <a:t>Semaine du 22 fév.: Sur demande/petit moment collectif</a:t>
                      </a:r>
                      <a:endParaRPr lang="fr-CA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693" marR="26693" marT="26693" marB="2669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6431298"/>
                  </a:ext>
                </a:extLst>
              </a:tr>
              <a:tr h="289209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9 mars</a:t>
                      </a:r>
                      <a:endParaRPr lang="fr-CA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693" marR="26693" marT="26693" marB="2669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12 mars</a:t>
                      </a:r>
                      <a:endParaRPr lang="fr-CA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693" marR="26693" marT="26693" marB="2669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 Étude: à déterminer</a:t>
                      </a:r>
                      <a:endParaRPr lang="fr-CA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693" marR="26693" marT="26693" marB="2669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Préparation du module: lettre et opinion</a:t>
                      </a:r>
                      <a:endParaRPr lang="fr-CA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693" marR="26693" marT="26693" marB="2669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4606397"/>
                  </a:ext>
                </a:extLst>
              </a:tr>
              <a:tr h="776612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15 mars</a:t>
                      </a:r>
                      <a:endParaRPr lang="fr-CA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693" marR="26693" marT="26693" marB="2669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30 avril</a:t>
                      </a:r>
                      <a:endParaRPr lang="fr-CA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kern="14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Célébration</a:t>
                      </a:r>
                      <a:endParaRPr lang="fr-CA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693" marR="26693" marT="26693" marB="2669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2e année</a:t>
                      </a:r>
                      <a:endParaRPr lang="fr-CA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Module 4:Series Books Clubs</a:t>
                      </a:r>
                      <a:endParaRPr lang="fr-CA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Narratif</a:t>
                      </a:r>
                      <a:endParaRPr lang="fr-CA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693" marR="26693" marT="26693" marB="2669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2e année</a:t>
                      </a:r>
                      <a:endParaRPr lang="fr-CA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Module 3: Écrire sur nos lecture</a:t>
                      </a:r>
                      <a:endParaRPr lang="fr-CA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Opinion</a:t>
                      </a:r>
                      <a:endParaRPr lang="fr-CA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kern="1400" dirty="0">
                          <a:ln>
                            <a:noFill/>
                          </a:ln>
                          <a:solidFill>
                            <a:srgbClr val="0000C0"/>
                          </a:solidFill>
                          <a:effectLst/>
                          <a:latin typeface="Comic Sans MS" panose="030F0702030302020204" pitchFamily="66" charset="0"/>
                        </a:rPr>
                        <a:t>Semaine du 26 avril: Sur demande/opinion </a:t>
                      </a:r>
                      <a:r>
                        <a:rPr lang="fr-CA" sz="1200" kern="1400" dirty="0" err="1">
                          <a:ln>
                            <a:noFill/>
                          </a:ln>
                          <a:solidFill>
                            <a:srgbClr val="0000C0"/>
                          </a:solidFill>
                          <a:effectLst/>
                          <a:latin typeface="Comic Sans MS" panose="030F0702030302020204" pitchFamily="66" charset="0"/>
                        </a:rPr>
                        <a:t>Winn</a:t>
                      </a:r>
                      <a:r>
                        <a:rPr lang="fr-CA" sz="1200" kern="1400" dirty="0">
                          <a:ln>
                            <a:noFill/>
                          </a:ln>
                          <a:solidFill>
                            <a:srgbClr val="0000C0"/>
                          </a:solidFill>
                          <a:effectLst/>
                          <a:latin typeface="Comic Sans MS" panose="030F0702030302020204" pitchFamily="66" charset="0"/>
                        </a:rPr>
                        <a:t> Dixie</a:t>
                      </a:r>
                      <a:endParaRPr lang="fr-CA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693" marR="26693" marT="26693" marB="2669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0475215"/>
                  </a:ext>
                </a:extLst>
              </a:tr>
              <a:tr h="283126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3 mai</a:t>
                      </a:r>
                      <a:endParaRPr lang="fr-CA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693" marR="26693" marT="26693" marB="2669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7 mai</a:t>
                      </a:r>
                      <a:endParaRPr lang="fr-CA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693" marR="26693" marT="26693" marB="2669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 Étude: à déterminer</a:t>
                      </a:r>
                      <a:endParaRPr lang="fr-CA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693" marR="26693" marT="26693" marB="2669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Préparation du module: poésie</a:t>
                      </a:r>
                      <a:endParaRPr lang="fr-CA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693" marR="26693" marT="26693" marB="2669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884655"/>
                  </a:ext>
                </a:extLst>
              </a:tr>
              <a:tr h="818028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10 mai</a:t>
                      </a:r>
                      <a:endParaRPr lang="fr-CA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693" marR="26693" marT="26693" marB="2669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18 juin</a:t>
                      </a:r>
                      <a:endParaRPr lang="fr-CA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kern="14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Célébration</a:t>
                      </a:r>
                      <a:endParaRPr lang="fr-CA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693" marR="26693" marT="26693" marB="2669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On poursuit les clubs avec des livres d’information.</a:t>
                      </a:r>
                      <a:endParaRPr lang="fr-CA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On lit des séries et de la poésie.</a:t>
                      </a:r>
                      <a:endParaRPr lang="fr-CA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Projets animaux, pays, etc.</a:t>
                      </a:r>
                      <a:endParaRPr lang="fr-CA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693" marR="26693" marT="26693" marB="2669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2e année</a:t>
                      </a:r>
                      <a:endParaRPr lang="fr-CA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Module 4: Écrire de grandes pensées en poésie</a:t>
                      </a:r>
                      <a:endParaRPr lang="fr-CA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Poésie</a:t>
                      </a:r>
                      <a:endParaRPr lang="fr-CA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693" marR="26693" marT="26693" marB="2669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8638173"/>
                  </a:ext>
                </a:extLst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3194050" y="2503488"/>
            <a:ext cx="9223375" cy="55721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4" name="Rectangle 3"/>
          <p:cNvSpPr/>
          <p:nvPr/>
        </p:nvSpPr>
        <p:spPr>
          <a:xfrm>
            <a:off x="2244436" y="151035"/>
            <a:ext cx="66317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800" b="1" dirty="0">
                <a:latin typeface="Trace quebecois" panose="02000500000000000000" pitchFamily="2" charset="0"/>
              </a:rPr>
              <a:t>Planification annuelle des modules en 2</a:t>
            </a:r>
            <a:r>
              <a:rPr lang="fr-CA" sz="2800" b="1" baseline="30000" dirty="0">
                <a:latin typeface="Trace quebecois" panose="02000500000000000000" pitchFamily="2" charset="0"/>
              </a:rPr>
              <a:t>e</a:t>
            </a:r>
            <a:r>
              <a:rPr lang="fr-CA" sz="2800" b="1" dirty="0">
                <a:latin typeface="Trace quebecois" panose="02000500000000000000" pitchFamily="2" charset="0"/>
              </a:rPr>
              <a:t> année</a:t>
            </a:r>
          </a:p>
        </p:txBody>
      </p:sp>
    </p:spTree>
    <p:extLst>
      <p:ext uri="{BB962C8B-B14F-4D97-AF65-F5344CB8AC3E}">
        <p14:creationId xmlns:p14="http://schemas.microsoft.com/office/powerpoint/2010/main" val="3949350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2F7D416-F37F-4D30-BC4A-3DBDABF71B41}"/>
              </a:ext>
            </a:extLst>
          </p:cNvPr>
          <p:cNvSpPr txBox="1"/>
          <p:nvPr/>
        </p:nvSpPr>
        <p:spPr>
          <a:xfrm>
            <a:off x="2486025" y="299462"/>
            <a:ext cx="7219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>
                <a:latin typeface="Trace quebecois" panose="02000500000000000000" pitchFamily="2" charset="0"/>
              </a:rPr>
              <a:t>Planification annuelle des modules en 1</a:t>
            </a:r>
            <a:r>
              <a:rPr lang="fr-CA" sz="3200" b="1" baseline="30000" dirty="0">
                <a:latin typeface="Trace quebecois" panose="02000500000000000000" pitchFamily="2" charset="0"/>
              </a:rPr>
              <a:t>re</a:t>
            </a:r>
            <a:r>
              <a:rPr lang="fr-CA" sz="3200" b="1" dirty="0">
                <a:latin typeface="Trace quebecois" panose="02000500000000000000" pitchFamily="2" charset="0"/>
              </a:rPr>
              <a:t> année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DBAC0EF6-5890-4FCE-A765-D31A89C811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757395"/>
              </p:ext>
            </p:extLst>
          </p:nvPr>
        </p:nvGraphicFramePr>
        <p:xfrm>
          <a:off x="1157680" y="884236"/>
          <a:ext cx="9899009" cy="5499782"/>
        </p:xfrm>
        <a:graphic>
          <a:graphicData uri="http://schemas.openxmlformats.org/drawingml/2006/table">
            <a:tbl>
              <a:tblPr firstRow="1" firstCol="1" bandRow="1"/>
              <a:tblGrid>
                <a:gridCol w="4890782">
                  <a:extLst>
                    <a:ext uri="{9D8B030D-6E8A-4147-A177-3AD203B41FA5}">
                      <a16:colId xmlns:a16="http://schemas.microsoft.com/office/drawing/2014/main" val="967601902"/>
                    </a:ext>
                  </a:extLst>
                </a:gridCol>
                <a:gridCol w="5008227">
                  <a:extLst>
                    <a:ext uri="{9D8B030D-6E8A-4147-A177-3AD203B41FA5}">
                      <a16:colId xmlns:a16="http://schemas.microsoft.com/office/drawing/2014/main" val="1870290538"/>
                    </a:ext>
                  </a:extLst>
                </a:gridCol>
              </a:tblGrid>
              <a:tr h="6110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b="1" dirty="0">
                          <a:effectLst/>
                          <a:latin typeface="Trace quebecois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b="1" dirty="0">
                          <a:effectLst/>
                          <a:latin typeface="Trace quebecois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Modules d’écriture</a:t>
                      </a:r>
                      <a:endParaRPr lang="fr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9" marR="49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b="1">
                          <a:effectLst/>
                          <a:latin typeface="Trace quebecois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b="1">
                          <a:effectLst/>
                          <a:latin typeface="Trace quebecois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Modules de lecture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b="1">
                          <a:effectLst/>
                          <a:latin typeface="Trace quebecois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9" marR="49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6504493"/>
                  </a:ext>
                </a:extLst>
              </a:tr>
              <a:tr h="81816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Trace quebecois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b="1" dirty="0">
                          <a:effectLst/>
                          <a:latin typeface="Trace quebecois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 premiers pas</a:t>
                      </a:r>
                      <a:r>
                        <a:rPr lang="fr-CA" sz="1200" dirty="0">
                          <a:effectLst/>
                          <a:latin typeface="Trace quebecois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fr-CA" sz="1200" dirty="0" err="1">
                          <a:effectLst/>
                          <a:latin typeface="Trace quebecois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présco</a:t>
                      </a:r>
                      <a:r>
                        <a:rPr lang="fr-CA" sz="1200" dirty="0">
                          <a:effectLst/>
                          <a:latin typeface="Trace quebecois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 :</a:t>
                      </a:r>
                      <a:endParaRPr lang="fr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Trace quebecois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Leçons 1 à 6</a:t>
                      </a:r>
                      <a:endParaRPr lang="fr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Trace quebecois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Durée : 2 semaines</a:t>
                      </a:r>
                      <a:endParaRPr lang="fr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9" marR="49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Trace quebecois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Placer les routines : rassemblements (5 règles), déplacements, partenaires…</a:t>
                      </a:r>
                      <a:endParaRPr lang="fr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b="1" dirty="0">
                          <a:effectLst/>
                          <a:latin typeface="Trace quebecois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b="1" dirty="0">
                          <a:effectLst/>
                          <a:latin typeface="Trace quebecois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 super pouvoirs</a:t>
                      </a:r>
                      <a:r>
                        <a:rPr lang="fr-CA" sz="1200" dirty="0">
                          <a:effectLst/>
                          <a:latin typeface="Trace quebecois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fr-CA" sz="1200" dirty="0" err="1">
                          <a:effectLst/>
                          <a:latin typeface="Trace quebecois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présco</a:t>
                      </a:r>
                      <a:r>
                        <a:rPr lang="fr-CA" sz="1200" dirty="0">
                          <a:effectLst/>
                          <a:latin typeface="Trace quebecois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MODULE EN ANGLAIS</a:t>
                      </a:r>
                      <a:endParaRPr lang="fr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Trace quebecois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Durée : 5 à 6 semaines</a:t>
                      </a:r>
                      <a:endParaRPr lang="fr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Trace quebecois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b="1" dirty="0">
                          <a:effectLst/>
                          <a:latin typeface="Trace quebecois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Bâtir de bonnes habitudes en lecture</a:t>
                      </a:r>
                      <a:r>
                        <a:rPr lang="fr-CA" sz="1200" dirty="0">
                          <a:effectLst/>
                          <a:latin typeface="Trace quebecois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(1</a:t>
                      </a:r>
                      <a:r>
                        <a:rPr lang="fr-CA" sz="1200" baseline="30000" dirty="0">
                          <a:effectLst/>
                          <a:latin typeface="Trace quebecois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</a:t>
                      </a:r>
                      <a:r>
                        <a:rPr lang="fr-CA" sz="1200" dirty="0">
                          <a:effectLst/>
                          <a:latin typeface="Trace quebecois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année)</a:t>
                      </a:r>
                      <a:endParaRPr lang="fr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Trace quebecois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Durée : 5 à 6 semaines</a:t>
                      </a:r>
                      <a:endParaRPr lang="fr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b="1" dirty="0">
                          <a:effectLst/>
                          <a:latin typeface="Trace quebecois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b="1" dirty="0">
                          <a:effectLst/>
                          <a:latin typeface="Trace quebecois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 détectives de mots</a:t>
                      </a:r>
                      <a:r>
                        <a:rPr lang="fr-CA" sz="1200" dirty="0">
                          <a:effectLst/>
                          <a:latin typeface="Trace quebecois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(1</a:t>
                      </a:r>
                      <a:r>
                        <a:rPr lang="fr-CA" sz="1200" baseline="30000" dirty="0">
                          <a:effectLst/>
                          <a:latin typeface="Trace quebecois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</a:t>
                      </a:r>
                      <a:r>
                        <a:rPr lang="fr-CA" sz="1200" dirty="0">
                          <a:effectLst/>
                          <a:latin typeface="Trace quebecois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année)</a:t>
                      </a:r>
                      <a:endParaRPr lang="fr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Trace quebecois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Durée : 5 à 6 semaines</a:t>
                      </a:r>
                      <a:endParaRPr lang="fr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9" marR="49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7204799"/>
                  </a:ext>
                </a:extLst>
              </a:tr>
              <a:tr h="61108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Trace quebecois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b="1" dirty="0">
                          <a:effectLst/>
                          <a:latin typeface="Trace quebecois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Écrire pour présenter ce qui nous tient à cœur</a:t>
                      </a:r>
                      <a:r>
                        <a:rPr lang="fr-CA" sz="1200" dirty="0">
                          <a:effectLst/>
                          <a:latin typeface="Trace quebecois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fr-CA" sz="1200" dirty="0" err="1">
                          <a:effectLst/>
                          <a:latin typeface="Trace quebecois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présco</a:t>
                      </a:r>
                      <a:r>
                        <a:rPr lang="fr-CA" sz="1200" dirty="0">
                          <a:effectLst/>
                          <a:latin typeface="Trace quebecois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fr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Trace quebecois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Durée : 5 à 6 semaines</a:t>
                      </a:r>
                      <a:endParaRPr lang="fr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9" marR="49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9" marR="49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8764265"/>
                  </a:ext>
                </a:extLst>
              </a:tr>
              <a:tr h="61108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Trace quebecois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b="1" dirty="0">
                          <a:effectLst/>
                          <a:latin typeface="Trace quebecois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 livres </a:t>
                      </a:r>
                      <a:r>
                        <a:rPr lang="fr-CA" sz="1200" b="1" i="1" dirty="0">
                          <a:effectLst/>
                          <a:latin typeface="Trace quebecois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 faire</a:t>
                      </a:r>
                      <a:r>
                        <a:rPr lang="fr-CA" sz="1200" dirty="0">
                          <a:effectLst/>
                          <a:latin typeface="Trace quebecois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fr-CA" sz="1200" dirty="0" err="1">
                          <a:effectLst/>
                          <a:latin typeface="Trace quebecois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présco</a:t>
                      </a:r>
                      <a:r>
                        <a:rPr lang="fr-CA" sz="1200" dirty="0">
                          <a:effectLst/>
                          <a:latin typeface="Trace quebecois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fr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Trace quebecois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Durée : 4 à 5 semaines</a:t>
                      </a:r>
                      <a:endParaRPr lang="fr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9" marR="49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9" marR="49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2440075"/>
                  </a:ext>
                </a:extLst>
              </a:tr>
              <a:tr h="61108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Trace quebecois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b="1" dirty="0">
                          <a:effectLst/>
                          <a:latin typeface="Trace quebecois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Écrire des récits inspirés de nos petits moments</a:t>
                      </a:r>
                      <a:r>
                        <a:rPr lang="fr-CA" sz="1200" dirty="0">
                          <a:effectLst/>
                          <a:latin typeface="Trace quebecois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(1</a:t>
                      </a:r>
                      <a:r>
                        <a:rPr lang="fr-CA" sz="1200" baseline="30000" dirty="0">
                          <a:effectLst/>
                          <a:latin typeface="Trace quebecois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</a:t>
                      </a:r>
                      <a:r>
                        <a:rPr lang="fr-CA" sz="1200" dirty="0">
                          <a:effectLst/>
                          <a:latin typeface="Trace quebecois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année)</a:t>
                      </a:r>
                      <a:endParaRPr lang="fr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Trace quebecois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Durée : 4 à 6 semaines</a:t>
                      </a:r>
                      <a:endParaRPr lang="fr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9" marR="49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9" marR="49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5025010"/>
                  </a:ext>
                </a:extLst>
              </a:tr>
              <a:tr h="19693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solidFill>
                            <a:srgbClr val="000000"/>
                          </a:solidFill>
                          <a:effectLst/>
                          <a:latin typeface="Trace quebecois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CONGÉ DE NOËL</a:t>
                      </a:r>
                      <a:endParaRPr lang="fr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9" marR="49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059898"/>
                  </a:ext>
                </a:extLst>
              </a:tr>
              <a:tr h="81816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b="1" dirty="0">
                          <a:effectLst/>
                          <a:latin typeface="Trace quebecois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b="1" dirty="0">
                          <a:effectLst/>
                          <a:latin typeface="Trace quebecois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Écrire pour partager son opinion </a:t>
                      </a:r>
                      <a:r>
                        <a:rPr lang="fr-CA" sz="1200" dirty="0">
                          <a:effectLst/>
                          <a:latin typeface="Trace quebecois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</a:t>
                      </a:r>
                      <a:r>
                        <a:rPr lang="fr-CA" sz="1200" baseline="30000" dirty="0">
                          <a:effectLst/>
                          <a:latin typeface="Trace quebecois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</a:t>
                      </a:r>
                      <a:r>
                        <a:rPr lang="fr-CA" sz="1200" dirty="0">
                          <a:effectLst/>
                          <a:latin typeface="Trace quebecois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année)</a:t>
                      </a:r>
                      <a:endParaRPr lang="fr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Trace quebecois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Durée : 5 à 6 semaines</a:t>
                      </a:r>
                      <a:endParaRPr lang="fr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9" marR="49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Trace quebecois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b="1" dirty="0">
                          <a:effectLst/>
                          <a:latin typeface="Trace quebecois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Sois le patron de ta lecture</a:t>
                      </a:r>
                      <a:r>
                        <a:rPr lang="fr-CA" sz="1200" dirty="0">
                          <a:effectLst/>
                          <a:latin typeface="Trace quebecois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(1</a:t>
                      </a:r>
                      <a:r>
                        <a:rPr lang="fr-CA" sz="1200" baseline="30000" dirty="0">
                          <a:effectLst/>
                          <a:latin typeface="Trace quebecois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</a:t>
                      </a:r>
                      <a:r>
                        <a:rPr lang="fr-CA" sz="1200" dirty="0">
                          <a:effectLst/>
                          <a:latin typeface="Trace quebecois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année) MODULE EN ANGLAIS</a:t>
                      </a:r>
                      <a:endParaRPr lang="fr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Trace quebecois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Durée : 5 à 6 semaines</a:t>
                      </a:r>
                      <a:endParaRPr lang="fr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9" marR="49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6067175"/>
                  </a:ext>
                </a:extLst>
              </a:tr>
              <a:tr h="61108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b="1">
                          <a:effectLst/>
                          <a:latin typeface="Trace quebecois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b="1">
                          <a:effectLst/>
                          <a:latin typeface="Trace quebecois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Écrire des textes informatifs, chapitre par chapitre</a:t>
                      </a:r>
                      <a:r>
                        <a:rPr lang="fr-CA" sz="1200">
                          <a:effectLst/>
                          <a:latin typeface="Trace quebecois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(1</a:t>
                      </a:r>
                      <a:r>
                        <a:rPr lang="fr-CA" sz="1200" baseline="30000">
                          <a:effectLst/>
                          <a:latin typeface="Trace quebecois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</a:t>
                      </a:r>
                      <a:r>
                        <a:rPr lang="fr-CA" sz="1200">
                          <a:effectLst/>
                          <a:latin typeface="Trace quebecois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année)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>
                          <a:effectLst/>
                          <a:latin typeface="Trace quebecois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Durée : 5 à 6 semaines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9" marR="49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Trace quebecois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b="1" dirty="0">
                          <a:effectLst/>
                          <a:latin typeface="Trace quebecois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 livres informatifs</a:t>
                      </a:r>
                      <a:r>
                        <a:rPr lang="fr-CA" sz="1200" dirty="0">
                          <a:effectLst/>
                          <a:latin typeface="Trace quebecois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(1</a:t>
                      </a:r>
                      <a:r>
                        <a:rPr lang="fr-CA" sz="1200" baseline="30000" dirty="0">
                          <a:effectLst/>
                          <a:latin typeface="Trace quebecois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</a:t>
                      </a:r>
                      <a:r>
                        <a:rPr lang="fr-CA" sz="1200" dirty="0">
                          <a:effectLst/>
                          <a:latin typeface="Trace quebecois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année) MODULE EN ANGLAIS</a:t>
                      </a:r>
                      <a:endParaRPr lang="fr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Trace quebecois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Durée : 5 à 6 semaines</a:t>
                      </a:r>
                      <a:endParaRPr lang="fr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9" marR="49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1404975"/>
                  </a:ext>
                </a:extLst>
              </a:tr>
              <a:tr h="61108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  <a:latin typeface="Trace quebecois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000" b="1">
                          <a:effectLst/>
                          <a:latin typeface="Trace quebecois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Écrire des séries d’histoires réalistes</a:t>
                      </a:r>
                      <a:r>
                        <a:rPr lang="fr-CA" sz="1000">
                          <a:effectLst/>
                          <a:latin typeface="Trace quebecois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(1</a:t>
                      </a:r>
                      <a:r>
                        <a:rPr lang="fr-CA" sz="1000" baseline="30000">
                          <a:effectLst/>
                          <a:latin typeface="Trace quebecois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</a:t>
                      </a:r>
                      <a:r>
                        <a:rPr lang="fr-CA" sz="1000">
                          <a:effectLst/>
                          <a:latin typeface="Trace quebecois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année)</a:t>
                      </a:r>
                      <a:endParaRPr lang="fr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  <a:latin typeface="Trace quebecois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Durée : 5 à 6 semaines</a:t>
                      </a:r>
                      <a:endParaRPr lang="fr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9" marR="49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000" dirty="0">
                          <a:effectLst/>
                          <a:latin typeface="Trace quebecois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C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000" b="1" dirty="0">
                          <a:effectLst/>
                          <a:latin typeface="Trace quebecois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 personnages</a:t>
                      </a:r>
                      <a:r>
                        <a:rPr lang="fr-CA" sz="1000" dirty="0">
                          <a:effectLst/>
                          <a:latin typeface="Trace quebecois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(1</a:t>
                      </a:r>
                      <a:r>
                        <a:rPr lang="fr-CA" sz="1000" baseline="30000" dirty="0">
                          <a:effectLst/>
                          <a:latin typeface="Trace quebecois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</a:t>
                      </a:r>
                      <a:r>
                        <a:rPr lang="fr-CA" sz="1000" dirty="0">
                          <a:effectLst/>
                          <a:latin typeface="Trace quebecois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année) MODULE EN ANGLAIS</a:t>
                      </a:r>
                      <a:endParaRPr lang="fr-C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000" dirty="0">
                          <a:effectLst/>
                          <a:latin typeface="Trace quebecois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Durée : 5 à 6 semaines</a:t>
                      </a:r>
                      <a:endParaRPr lang="fr-C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9" marR="49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5797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9179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7303D2E-E713-4FEF-946B-8EE66F079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3338"/>
            <a:ext cx="9144000" cy="3274592"/>
          </a:xfrm>
        </p:spPr>
        <p:txBody>
          <a:bodyPr anchor="ctr">
            <a:normAutofit/>
          </a:bodyPr>
          <a:lstStyle/>
          <a:p>
            <a:r>
              <a:rPr lang="fr-CA" sz="7200" dirty="0">
                <a:latin typeface="Alexis Marie" panose="02000603000000000000" pitchFamily="2" charset="0"/>
                <a:ea typeface="Alexis Marie" panose="02000603000000000000" pitchFamily="2" charset="0"/>
              </a:rPr>
              <a:t>Des conseils pour vous… (si j’avais su!!!)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CCD6121-76FE-4B1B-A958-5AD2145CCD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14052"/>
            <a:ext cx="9144000" cy="651910"/>
          </a:xfrm>
        </p:spPr>
        <p:txBody>
          <a:bodyPr anchor="ctr">
            <a:normAutofit/>
          </a:bodyPr>
          <a:lstStyle/>
          <a:p>
            <a:endParaRPr lang="fr-CA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397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4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16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28" name="Rectangle 17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18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E5D7299-BE85-415B-BDB7-2889F2AB8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fr-CA" sz="5200" dirty="0">
                <a:latin typeface="Alexis Marie" panose="02000603000000000000" pitchFamily="2" charset="0"/>
                <a:ea typeface="Alexis Marie" panose="02000603000000000000" pitchFamily="2" charset="0"/>
              </a:rPr>
              <a:t>Et maintenant, quelques questions pour vous…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610A8B-B190-45D1-BEB4-C580E93AA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anchor="ctr">
            <a:normAutofit/>
          </a:bodyPr>
          <a:lstStyle/>
          <a:p>
            <a:r>
              <a:rPr lang="fr-CA" sz="2000" dirty="0">
                <a:latin typeface="Alexis Marie" panose="02000603000000000000" pitchFamily="2" charset="0"/>
                <a:ea typeface="Alexis Marie" panose="02000603000000000000" pitchFamily="2" charset="0"/>
              </a:rPr>
              <a:t>Où en êtes-vous dans votre pratique en écriture et en lecture?</a:t>
            </a:r>
          </a:p>
          <a:p>
            <a:r>
              <a:rPr lang="fr-CA" sz="2000" dirty="0">
                <a:latin typeface="Alexis Marie" panose="02000603000000000000" pitchFamily="2" charset="0"/>
                <a:ea typeface="Alexis Marie" panose="02000603000000000000" pitchFamily="2" charset="0"/>
              </a:rPr>
              <a:t>Voulez-vous effectuer un changement de pratique? Et savez-vous pourquoi vous voulez le faire?</a:t>
            </a:r>
          </a:p>
          <a:p>
            <a:r>
              <a:rPr lang="fr-CA" sz="2000" dirty="0">
                <a:latin typeface="Alexis Marie" panose="02000603000000000000" pitchFamily="2" charset="0"/>
                <a:ea typeface="Alexis Marie" panose="02000603000000000000" pitchFamily="2" charset="0"/>
              </a:rPr>
              <a:t>Que voulez-vous atteindre?</a:t>
            </a:r>
          </a:p>
          <a:p>
            <a:r>
              <a:rPr lang="fr-CA" sz="2000" dirty="0">
                <a:latin typeface="Alexis Marie" panose="02000603000000000000" pitchFamily="2" charset="0"/>
                <a:ea typeface="Alexis Marie" panose="02000603000000000000" pitchFamily="2" charset="0"/>
              </a:rPr>
              <a:t>Quel sera votre échéancier échelonné dans un temps réaliste pour atteindre votre objectif?</a:t>
            </a:r>
          </a:p>
          <a:p>
            <a:r>
              <a:rPr lang="fr-CA" sz="2000" dirty="0">
                <a:latin typeface="Alexis Marie" panose="02000603000000000000" pitchFamily="2" charset="0"/>
                <a:ea typeface="Alexis Marie" panose="02000603000000000000" pitchFamily="2" charset="0"/>
              </a:rPr>
              <a:t>Qui peut vous aider dans l’atteinte de cet objectif? Un ou une partenaire en vue?</a:t>
            </a:r>
          </a:p>
        </p:txBody>
      </p:sp>
    </p:spTree>
    <p:extLst>
      <p:ext uri="{BB962C8B-B14F-4D97-AF65-F5344CB8AC3E}">
        <p14:creationId xmlns:p14="http://schemas.microsoft.com/office/powerpoint/2010/main" val="976011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3C2792B-D680-4769-AADD-A11AD75C0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fr-CA" sz="4000" dirty="0">
                <a:solidFill>
                  <a:srgbClr val="FFFFFF"/>
                </a:solidFill>
                <a:latin typeface="Alexis Marie" panose="02000603000000000000" pitchFamily="2" charset="0"/>
                <a:ea typeface="Alexis Marie" panose="02000603000000000000" pitchFamily="2" charset="0"/>
              </a:rPr>
              <a:t>Des changements de pratiques?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07F3D6-5A8B-4CA4-B547-DB919EC35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fr-CA" sz="2400" dirty="0">
                <a:solidFill>
                  <a:srgbClr val="000000"/>
                </a:solidFill>
                <a:latin typeface="Alexis Marie" panose="02000603000000000000" pitchFamily="2" charset="0"/>
                <a:ea typeface="Alexis Marie" panose="02000603000000000000" pitchFamily="2" charset="0"/>
              </a:rPr>
              <a:t>Selon les études de Knowles, les adultes font des </a:t>
            </a:r>
            <a:r>
              <a:rPr lang="fr-CA" sz="2400">
                <a:solidFill>
                  <a:srgbClr val="000000"/>
                </a:solidFill>
                <a:latin typeface="Alexis Marie" panose="02000603000000000000" pitchFamily="2" charset="0"/>
                <a:ea typeface="Alexis Marie" panose="02000603000000000000" pitchFamily="2" charset="0"/>
              </a:rPr>
              <a:t>apprentissages et </a:t>
            </a:r>
            <a:r>
              <a:rPr lang="fr-CA" sz="2400" dirty="0">
                <a:solidFill>
                  <a:srgbClr val="000000"/>
                </a:solidFill>
                <a:latin typeface="Alexis Marie" panose="02000603000000000000" pitchFamily="2" charset="0"/>
                <a:ea typeface="Alexis Marie" panose="02000603000000000000" pitchFamily="2" charset="0"/>
              </a:rPr>
              <a:t>de véritables changements dans leurs pratiques lorsque deux conditions sont réunies:</a:t>
            </a:r>
          </a:p>
          <a:p>
            <a:pPr marL="457200" indent="-457200">
              <a:buFont typeface="+mj-lt"/>
              <a:buAutoNum type="arabicPeriod"/>
            </a:pPr>
            <a:r>
              <a:rPr lang="fr-CA" sz="2400" dirty="0">
                <a:solidFill>
                  <a:srgbClr val="000000"/>
                </a:solidFill>
                <a:latin typeface="Alexis Marie" panose="02000603000000000000" pitchFamily="2" charset="0"/>
                <a:ea typeface="Alexis Marie" panose="02000603000000000000" pitchFamily="2" charset="0"/>
              </a:rPr>
              <a:t>Ils savent pourquoi le faire</a:t>
            </a:r>
          </a:p>
          <a:p>
            <a:pPr marL="457200" indent="-457200">
              <a:buFont typeface="+mj-lt"/>
              <a:buAutoNum type="arabicPeriod"/>
            </a:pPr>
            <a:r>
              <a:rPr lang="fr-CA" sz="2400" dirty="0">
                <a:solidFill>
                  <a:srgbClr val="000000"/>
                </a:solidFill>
                <a:latin typeface="Alexis Marie" panose="02000603000000000000" pitchFamily="2" charset="0"/>
                <a:ea typeface="Alexis Marie" panose="02000603000000000000" pitchFamily="2" charset="0"/>
              </a:rPr>
              <a:t>Ils sont convaincus de l’utilité et de l’efficacité de faire ces changements.</a:t>
            </a:r>
          </a:p>
          <a:p>
            <a:endParaRPr lang="fr-CA" sz="2400" dirty="0">
              <a:solidFill>
                <a:srgbClr val="000000"/>
              </a:solidFill>
              <a:latin typeface="Alexis Marie" panose="02000603000000000000" pitchFamily="2" charset="0"/>
              <a:ea typeface="Alexis Marie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743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C7E0A2C-7C0A-4AAC-B3B0-6C12B2EBA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44242B5-9A8D-432C-B8B6-197C24B151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48586"/>
            <a:ext cx="9144000" cy="3445333"/>
          </a:xfrm>
        </p:spPr>
        <p:txBody>
          <a:bodyPr>
            <a:normAutofit/>
          </a:bodyPr>
          <a:lstStyle/>
          <a:p>
            <a:r>
              <a:rPr lang="fr-CA" sz="7200" dirty="0">
                <a:latin typeface="Alexis Marie" panose="02000603000000000000" pitchFamily="2" charset="0"/>
                <a:ea typeface="Alexis Marie" panose="02000603000000000000" pitchFamily="2" charset="0"/>
              </a:rPr>
              <a:t>Pourquoi </a:t>
            </a:r>
            <a:br>
              <a:rPr lang="fr-CA" sz="7200" dirty="0">
                <a:latin typeface="Alexis Marie" panose="02000603000000000000" pitchFamily="2" charset="0"/>
                <a:ea typeface="Alexis Marie" panose="02000603000000000000" pitchFamily="2" charset="0"/>
              </a:rPr>
            </a:br>
            <a:r>
              <a:rPr lang="fr-CA" sz="7200" dirty="0">
                <a:latin typeface="Alexis Marie" panose="02000603000000000000" pitchFamily="2" charset="0"/>
                <a:ea typeface="Alexis Marie" panose="02000603000000000000" pitchFamily="2" charset="0"/>
              </a:rPr>
              <a:t>un programme </a:t>
            </a:r>
            <a:br>
              <a:rPr lang="fr-CA" sz="7200" dirty="0">
                <a:latin typeface="Alexis Marie" panose="02000603000000000000" pitchFamily="2" charset="0"/>
                <a:ea typeface="Alexis Marie" panose="02000603000000000000" pitchFamily="2" charset="0"/>
              </a:rPr>
            </a:br>
            <a:r>
              <a:rPr lang="fr-CA" sz="7200" dirty="0">
                <a:latin typeface="Alexis Marie" panose="02000603000000000000" pitchFamily="2" charset="0"/>
                <a:ea typeface="Alexis Marie" panose="02000603000000000000" pitchFamily="2" charset="0"/>
              </a:rPr>
              <a:t>de littératie équilibré?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311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6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8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10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A3CED68-3E56-4961-B1E8-FCC136B2C9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3338"/>
            <a:ext cx="9144000" cy="3274592"/>
          </a:xfrm>
        </p:spPr>
        <p:txBody>
          <a:bodyPr anchor="ctr">
            <a:normAutofit/>
          </a:bodyPr>
          <a:lstStyle/>
          <a:p>
            <a:r>
              <a:rPr lang="fr-CA" sz="7200" dirty="0">
                <a:latin typeface="Alexis Marie" panose="02000603000000000000" pitchFamily="2" charset="0"/>
                <a:ea typeface="Alexis Marie" panose="02000603000000000000" pitchFamily="2" charset="0"/>
              </a:rPr>
              <a:t>Qu’est-ce qu’un </a:t>
            </a:r>
            <a:br>
              <a:rPr lang="fr-CA" sz="7200" dirty="0">
                <a:latin typeface="Alexis Marie" panose="02000603000000000000" pitchFamily="2" charset="0"/>
                <a:ea typeface="Alexis Marie" panose="02000603000000000000" pitchFamily="2" charset="0"/>
              </a:rPr>
            </a:br>
            <a:r>
              <a:rPr lang="fr-CA" sz="7200" dirty="0">
                <a:latin typeface="Alexis Marie" panose="02000603000000000000" pitchFamily="2" charset="0"/>
                <a:ea typeface="Alexis Marie" panose="02000603000000000000" pitchFamily="2" charset="0"/>
              </a:rPr>
              <a:t>programme de littératie équilibré?</a:t>
            </a:r>
          </a:p>
        </p:txBody>
      </p:sp>
      <p:cxnSp>
        <p:nvCxnSpPr>
          <p:cNvPr id="32" name="Straight Connector 12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837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263437029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8320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313290D7-C3E7-45F9-AF84-700FB18E0133}"/>
              </a:ext>
            </a:extLst>
          </p:cNvPr>
          <p:cNvGrpSpPr/>
          <p:nvPr/>
        </p:nvGrpSpPr>
        <p:grpSpPr>
          <a:xfrm>
            <a:off x="2143760" y="1071817"/>
            <a:ext cx="8128000" cy="4282017"/>
            <a:chOff x="0" y="0"/>
            <a:chExt cx="8128000" cy="1693333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5DBEFBDF-18C9-4576-9921-258618F920C0}"/>
                </a:ext>
              </a:extLst>
            </p:cNvPr>
            <p:cNvSpPr/>
            <p:nvPr/>
          </p:nvSpPr>
          <p:spPr>
            <a:xfrm>
              <a:off x="0" y="0"/>
              <a:ext cx="8128000" cy="1693333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hueOff val="0"/>
                <a:satOff val="0"/>
                <a:lumOff val="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Rectangle : coins arrondis 4">
              <a:extLst>
                <a:ext uri="{FF2B5EF4-FFF2-40B4-BE49-F238E27FC236}">
                  <a16:creationId xmlns:a16="http://schemas.microsoft.com/office/drawing/2014/main" id="{01641052-7928-46C3-BF98-9A7A6197FC34}"/>
                </a:ext>
              </a:extLst>
            </p:cNvPr>
            <p:cNvSpPr txBox="1"/>
            <p:nvPr/>
          </p:nvSpPr>
          <p:spPr>
            <a:xfrm>
              <a:off x="873760" y="86216"/>
              <a:ext cx="7254240" cy="16071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t" anchorCtr="0">
              <a:noAutofit/>
            </a:bodyPr>
            <a:lstStyle/>
            <a:p>
              <a:pPr marL="0" lvl="0" indent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3200" dirty="0">
                  <a:latin typeface="Alexis Marie" panose="02000603000000000000" pitchFamily="2" charset="0"/>
                  <a:ea typeface="Alexis Marie" panose="02000603000000000000" pitchFamily="2" charset="0"/>
                </a:rPr>
                <a:t>Ateliers de LECTURE et d’ÉCRITURE</a:t>
              </a:r>
              <a:endParaRPr lang="fr-FR" sz="3200" kern="1200" dirty="0">
                <a:latin typeface="Alexis Marie" panose="02000603000000000000" pitchFamily="2" charset="0"/>
                <a:ea typeface="Alexis Marie" panose="02000603000000000000" pitchFamily="2" charset="0"/>
              </a:endParaRPr>
            </a:p>
            <a:p>
              <a:pPr marL="114300" lvl="1" indent="-114300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fr-FR" sz="2400" dirty="0">
                  <a:latin typeface="Alexis Marie" panose="02000603000000000000" pitchFamily="2" charset="0"/>
                  <a:ea typeface="Alexis Marie" panose="02000603000000000000" pitchFamily="2" charset="0"/>
                </a:rPr>
                <a:t>Quoi? Mini-leçon, travail autonome (entretiens / travail en petits groupes), mise en commun </a:t>
              </a:r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2400" kern="1200" dirty="0">
                <a:latin typeface="Alexis Marie" panose="02000603000000000000" pitchFamily="2" charset="0"/>
                <a:ea typeface="Alexis Marie" panose="02000603000000000000" pitchFamily="2" charset="0"/>
              </a:endParaRPr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2400" dirty="0">
                  <a:latin typeface="Alexis Marie" panose="02000603000000000000" pitchFamily="2" charset="0"/>
                  <a:ea typeface="Alexis Marie" panose="02000603000000000000" pitchFamily="2" charset="0"/>
                </a:rPr>
                <a:t>But</a:t>
              </a:r>
              <a:r>
                <a:rPr lang="fr-FR" sz="2400" kern="1200" dirty="0">
                  <a:latin typeface="Alexis Marie" panose="02000603000000000000" pitchFamily="2" charset="0"/>
                  <a:ea typeface="Alexis Marie" panose="02000603000000000000" pitchFamily="2" charset="0"/>
                </a:rPr>
                <a:t>: Enseigner </a:t>
              </a:r>
              <a:r>
                <a:rPr lang="fr-FR" sz="2400" dirty="0">
                  <a:latin typeface="Alexis Marie" panose="02000603000000000000" pitchFamily="2" charset="0"/>
                  <a:ea typeface="Alexis Marie" panose="02000603000000000000" pitchFamily="2" charset="0"/>
                </a:rPr>
                <a:t>sur des points précis et p</a:t>
              </a:r>
              <a:r>
                <a:rPr lang="fr-FR" sz="2400" kern="1200" dirty="0">
                  <a:latin typeface="Alexis Marie" panose="02000603000000000000" pitchFamily="2" charset="0"/>
                  <a:ea typeface="Alexis Marie" panose="02000603000000000000" pitchFamily="2" charset="0"/>
                </a:rPr>
                <a:t>ermettre aux élèves de s’exercer à lire et écrire</a:t>
              </a:r>
            </a:p>
            <a:p>
              <a:pPr marL="0" lvl="1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fr-FR" sz="2400" kern="1200" dirty="0">
                <a:latin typeface="Alexis Marie" panose="02000603000000000000" pitchFamily="2" charset="0"/>
                <a:ea typeface="Alexis Marie" panose="02000603000000000000" pitchFamily="2" charset="0"/>
              </a:endParaRPr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2400" kern="1200" dirty="0">
                  <a:latin typeface="Alexis Marie" panose="02000603000000000000" pitchFamily="2" charset="0"/>
                  <a:ea typeface="Alexis Marie" panose="02000603000000000000" pitchFamily="2" charset="0"/>
                </a:rPr>
                <a:t>Temps: ± </a:t>
              </a:r>
              <a:r>
                <a:rPr lang="fr-FR" sz="2400" dirty="0">
                  <a:latin typeface="Alexis Marie" panose="02000603000000000000" pitchFamily="2" charset="0"/>
                  <a:ea typeface="Alexis Marie" panose="02000603000000000000" pitchFamily="2" charset="0"/>
                </a:rPr>
                <a:t> 50</a:t>
              </a:r>
              <a:r>
                <a:rPr lang="fr-FR" sz="2400" kern="1200" dirty="0">
                  <a:latin typeface="Alexis Marie" panose="02000603000000000000" pitchFamily="2" charset="0"/>
                  <a:ea typeface="Alexis Marie" panose="02000603000000000000" pitchFamily="2" charset="0"/>
                </a:rPr>
                <a:t> minutes, 4 fois par semaine</a:t>
              </a:r>
            </a:p>
          </p:txBody>
        </p:sp>
      </p:grpSp>
      <p:pic>
        <p:nvPicPr>
          <p:cNvPr id="5" name="Picture 4" descr="La collection: Les ateliers d'écriture – Les ateliers d'écriture et de  lecture au primaire">
            <a:extLst>
              <a:ext uri="{FF2B5EF4-FFF2-40B4-BE49-F238E27FC236}">
                <a16:creationId xmlns:a16="http://schemas.microsoft.com/office/drawing/2014/main" id="{33591CB2-3B51-4C7A-BCCE-22C4FEE5C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341" y="3585577"/>
            <a:ext cx="2268370" cy="176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Atelier de lecture, fondements et pratiques : 5 à 8 ans, Guide général(L')  | Archambault">
            <a:extLst>
              <a:ext uri="{FF2B5EF4-FFF2-40B4-BE49-F238E27FC236}">
                <a16:creationId xmlns:a16="http://schemas.microsoft.com/office/drawing/2014/main" id="{11CC4685-1515-4ADF-93CD-D46CD191F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61" y="2437706"/>
            <a:ext cx="2268369" cy="176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Ouvrages didactiques intéressants – Les ateliers d'écriture et de lecture  au primaire">
            <a:extLst>
              <a:ext uri="{FF2B5EF4-FFF2-40B4-BE49-F238E27FC236}">
                <a16:creationId xmlns:a16="http://schemas.microsoft.com/office/drawing/2014/main" id="{34D82A65-B8B6-4FD4-836D-F6198B6D8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3" y="4510556"/>
            <a:ext cx="2373724" cy="186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Écrire sur nos lectures : 7 et 8 ans - Module 3 - Textes d'opinion |  Archambault">
            <a:extLst>
              <a:ext uri="{FF2B5EF4-FFF2-40B4-BE49-F238E27FC236}">
                <a16:creationId xmlns:a16="http://schemas.microsoft.com/office/drawing/2014/main" id="{7DCD5926-5A8B-4EEC-B3C2-B5849E44A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126" y="4510556"/>
            <a:ext cx="2373724" cy="185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02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518C33A-4754-4425-A9B8-603800AF6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7" y="-343949"/>
            <a:ext cx="6010799" cy="7670223"/>
          </a:xfrm>
          <a:prstGeom prst="rect">
            <a:avLst/>
          </a:prstGeom>
          <a:ln>
            <a:noFill/>
          </a:ln>
        </p:spPr>
      </p:pic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28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>
            <a:extLst>
              <a:ext uri="{FF2B5EF4-FFF2-40B4-BE49-F238E27FC236}">
                <a16:creationId xmlns:a16="http://schemas.microsoft.com/office/drawing/2014/main" id="{8B04E331-5122-4AEC-A3F2-CFA60CA32D53}"/>
              </a:ext>
            </a:extLst>
          </p:cNvPr>
          <p:cNvGrpSpPr/>
          <p:nvPr/>
        </p:nvGrpSpPr>
        <p:grpSpPr>
          <a:xfrm>
            <a:off x="1026161" y="487981"/>
            <a:ext cx="10099040" cy="2539699"/>
            <a:chOff x="0" y="0"/>
            <a:chExt cx="8128000" cy="1693333"/>
          </a:xfrm>
        </p:grpSpPr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EB9481CB-800F-481D-AACE-1A202DE04C3A}"/>
                </a:ext>
              </a:extLst>
            </p:cNvPr>
            <p:cNvSpPr/>
            <p:nvPr/>
          </p:nvSpPr>
          <p:spPr>
            <a:xfrm>
              <a:off x="0" y="0"/>
              <a:ext cx="8128000" cy="1693333"/>
            </a:xfrm>
            <a:prstGeom prst="roundRect">
              <a:avLst>
                <a:gd name="adj" fmla="val 10000"/>
              </a:avLst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 : coins arrondis 4">
              <a:extLst>
                <a:ext uri="{FF2B5EF4-FFF2-40B4-BE49-F238E27FC236}">
                  <a16:creationId xmlns:a16="http://schemas.microsoft.com/office/drawing/2014/main" id="{1FE7B966-BEC3-4611-81D1-7098F03D1E7F}"/>
                </a:ext>
              </a:extLst>
            </p:cNvPr>
            <p:cNvSpPr txBox="1"/>
            <p:nvPr/>
          </p:nvSpPr>
          <p:spPr>
            <a:xfrm>
              <a:off x="1794933" y="86302"/>
              <a:ext cx="5981453" cy="1607031"/>
            </a:xfrm>
            <a:prstGeom prst="rect">
              <a:avLst/>
            </a:prstGeom>
            <a:solidFill>
              <a:srgbClr val="FFC0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t" anchorCtr="0">
              <a:noAutofit/>
            </a:bodyPr>
            <a:lstStyle/>
            <a:p>
              <a:pPr marL="0" lvl="0" indent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400" kern="1200" dirty="0"/>
                <a:t>Lecture partagée</a:t>
              </a:r>
            </a:p>
            <a:p>
              <a:pPr marL="114300" lvl="1" indent="-114300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fr-F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Quoi? </a:t>
              </a:r>
              <a:r>
                <a:rPr lang="fr-FR" dirty="0"/>
                <a:t>Lire 4 à 5 fois le même livre en groupe avec une intention différente (peut aussi être des textes ou des chapitres différents)</a:t>
              </a:r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But</a:t>
              </a:r>
              <a:r>
                <a:rPr lang="fr-FR" kern="1200" dirty="0"/>
                <a:t>: Travailler les stratégies de lecture, la fluidité, </a:t>
              </a:r>
              <a:r>
                <a:rPr lang="fr-FR" kern="1200" dirty="0" err="1"/>
                <a:t>ssv</a:t>
              </a:r>
              <a:r>
                <a:rPr lang="fr-FR" kern="1200" dirty="0"/>
                <a:t> (sens, syntaxe, visuel), la ponctuation</a:t>
              </a:r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Exemples</a:t>
              </a:r>
              <a:r>
                <a:rPr lang="fr-FR" kern="1200" dirty="0"/>
                <a:t>: Le canard à bicyclette, Mercy Watson, Les tigres</a:t>
              </a:r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Temps</a:t>
              </a:r>
              <a:r>
                <a:rPr lang="fr-FR" kern="1200" dirty="0"/>
                <a:t>: ± 15 minutes par jour</a:t>
              </a: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F8DC7F1F-5158-44BC-BE72-86DD677695D3}"/>
              </a:ext>
            </a:extLst>
          </p:cNvPr>
          <p:cNvGrpSpPr/>
          <p:nvPr/>
        </p:nvGrpSpPr>
        <p:grpSpPr>
          <a:xfrm>
            <a:off x="1026161" y="3700882"/>
            <a:ext cx="10099040" cy="2539699"/>
            <a:chOff x="-1" y="-1899432"/>
            <a:chExt cx="13420651" cy="1693333"/>
          </a:xfrm>
        </p:grpSpPr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901C70E7-4CA4-4EAA-94A2-8C7C1DB28999}"/>
                </a:ext>
              </a:extLst>
            </p:cNvPr>
            <p:cNvSpPr/>
            <p:nvPr/>
          </p:nvSpPr>
          <p:spPr>
            <a:xfrm>
              <a:off x="-1" y="-1899432"/>
              <a:ext cx="13420651" cy="1693333"/>
            </a:xfrm>
            <a:prstGeom prst="roundRect">
              <a:avLst>
                <a:gd name="adj" fmla="val 10000"/>
              </a:avLst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 : coins arrondis 4">
              <a:extLst>
                <a:ext uri="{FF2B5EF4-FFF2-40B4-BE49-F238E27FC236}">
                  <a16:creationId xmlns:a16="http://schemas.microsoft.com/office/drawing/2014/main" id="{65188AB1-E4F1-44AA-B3A2-8480B1EC8DFE}"/>
                </a:ext>
              </a:extLst>
            </p:cNvPr>
            <p:cNvSpPr txBox="1"/>
            <p:nvPr/>
          </p:nvSpPr>
          <p:spPr>
            <a:xfrm>
              <a:off x="2985390" y="-1813129"/>
              <a:ext cx="10259737" cy="1501260"/>
            </a:xfrm>
            <a:prstGeom prst="rect">
              <a:avLst/>
            </a:prstGeom>
            <a:solidFill>
              <a:srgbClr val="FF00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t" anchorCtr="0">
              <a:noAutofit/>
            </a:bodyPr>
            <a:lstStyle/>
            <a:p>
              <a:pPr marL="0" lvl="0" indent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400" kern="1200" dirty="0"/>
                <a:t>Lecture à</a:t>
              </a:r>
              <a:r>
                <a:rPr lang="fr-FR" sz="2400" dirty="0"/>
                <a:t> voix haute:</a:t>
              </a:r>
            </a:p>
            <a:p>
              <a:pPr marL="114300" marR="0" lvl="1" indent="-114300" algn="l" defTabSz="577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lang="fr-FR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Quoi?</a:t>
              </a: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 Trois Façons: Juste lire  /  Relire  /  Interactive</a:t>
              </a:r>
            </a:p>
            <a:p>
              <a:pPr marL="114300" marR="0" lvl="1" indent="-114300" algn="l" defTabSz="577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endParaRPr lang="fr-FR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But</a:t>
              </a:r>
              <a:r>
                <a:rPr lang="fr-FR"/>
                <a:t>: Différent </a:t>
              </a:r>
              <a:r>
                <a:rPr lang="fr-FR" dirty="0"/>
                <a:t>selon le dispositif</a:t>
              </a:r>
              <a:endParaRPr lang="fr-FR" kern="1200" dirty="0"/>
            </a:p>
            <a:p>
              <a:pPr marL="114300" lvl="1" indent="-114300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endParaRPr lang="fr-FR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114300" lvl="1" indent="-114300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fr-FR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Temps</a:t>
              </a:r>
              <a:r>
                <a:rPr lang="fr-FR" kern="1200" dirty="0"/>
                <a:t>: 1 séance de 20 </a:t>
              </a:r>
              <a:r>
                <a:rPr lang="fr-FR" dirty="0"/>
                <a:t>minutes par jour</a:t>
              </a:r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kern="1200" dirty="0"/>
            </a:p>
          </p:txBody>
        </p:sp>
      </p:grpSp>
      <p:pic>
        <p:nvPicPr>
          <p:cNvPr id="2" name="Image 1" descr="Lire des kamishibaïs au cycle 3 - La Classe à Vefa... hum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963" y="3936682"/>
            <a:ext cx="1856509" cy="1856509"/>
          </a:xfrm>
          <a:prstGeom prst="rect">
            <a:avLst/>
          </a:prstGeom>
        </p:spPr>
      </p:pic>
      <p:pic>
        <p:nvPicPr>
          <p:cNvPr id="3" name="Image 2" descr="Livre De Lecture De Dessin Animé Petit Enfant | Vecteur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963" y="925774"/>
            <a:ext cx="1851162" cy="162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59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id="{F746A70A-3AB3-48FC-A1B6-145016D7900D}"/>
              </a:ext>
            </a:extLst>
          </p:cNvPr>
          <p:cNvGrpSpPr/>
          <p:nvPr/>
        </p:nvGrpSpPr>
        <p:grpSpPr>
          <a:xfrm>
            <a:off x="1036320" y="572558"/>
            <a:ext cx="10220960" cy="2698962"/>
            <a:chOff x="0" y="0"/>
            <a:chExt cx="8128000" cy="1693333"/>
          </a:xfrm>
        </p:grpSpPr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6C6BA7CD-FB83-485E-B9DF-D2C66BC69AA3}"/>
                </a:ext>
              </a:extLst>
            </p:cNvPr>
            <p:cNvSpPr/>
            <p:nvPr/>
          </p:nvSpPr>
          <p:spPr>
            <a:xfrm>
              <a:off x="0" y="0"/>
              <a:ext cx="8128000" cy="1693333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hueOff val="0"/>
                <a:satOff val="0"/>
                <a:lumOff val="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angle : coins arrondis 4">
              <a:extLst>
                <a:ext uri="{FF2B5EF4-FFF2-40B4-BE49-F238E27FC236}">
                  <a16:creationId xmlns:a16="http://schemas.microsoft.com/office/drawing/2014/main" id="{A7E59D35-2B7B-4465-A04E-BD07B9CB6430}"/>
                </a:ext>
              </a:extLst>
            </p:cNvPr>
            <p:cNvSpPr txBox="1"/>
            <p:nvPr/>
          </p:nvSpPr>
          <p:spPr>
            <a:xfrm>
              <a:off x="1794934" y="190236"/>
              <a:ext cx="6333066" cy="15030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t" anchorCtr="0">
              <a:noAutofit/>
            </a:bodyPr>
            <a:lstStyle/>
            <a:p>
              <a:pPr marL="0" lvl="0" indent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400" dirty="0"/>
                <a:t>Écriture partagée</a:t>
              </a:r>
            </a:p>
            <a:p>
              <a:pPr marL="114300" lvl="1" indent="-114300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fr-F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Quoi</a:t>
              </a:r>
              <a:r>
                <a:rPr lang="fr-FR" dirty="0"/>
                <a:t>? L’enseignante écrit, les élèves donnent des idées, on travaille les idées et la structure.</a:t>
              </a:r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But</a:t>
              </a:r>
              <a:r>
                <a:rPr lang="fr-FR" kern="1200" dirty="0"/>
                <a:t>: Travailler du vocabulaire, la structure des phrases, élaborer des textes modèles.</a:t>
              </a:r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Temps</a:t>
              </a:r>
              <a:r>
                <a:rPr lang="fr-FR" kern="1200" dirty="0"/>
                <a:t>: ± </a:t>
              </a:r>
              <a:r>
                <a:rPr lang="fr-FR" dirty="0"/>
                <a:t> 15 minutes</a:t>
              </a:r>
              <a:endParaRPr lang="fr-FR" kern="1200" dirty="0"/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F9A61CF2-0403-4438-951B-C1B0AC0C0A47}"/>
              </a:ext>
            </a:extLst>
          </p:cNvPr>
          <p:cNvSpPr/>
          <p:nvPr/>
        </p:nvSpPr>
        <p:spPr>
          <a:xfrm>
            <a:off x="1303866" y="875770"/>
            <a:ext cx="1744133" cy="1796309"/>
          </a:xfrm>
          <a:prstGeom prst="roundRect">
            <a:avLst>
              <a:gd name="adj" fmla="val 10000"/>
            </a:avLst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0" b="-10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9481763-8F10-495E-9ECE-9948DB6EDE7C}"/>
              </a:ext>
            </a:extLst>
          </p:cNvPr>
          <p:cNvGrpSpPr/>
          <p:nvPr/>
        </p:nvGrpSpPr>
        <p:grpSpPr>
          <a:xfrm>
            <a:off x="1036320" y="3749939"/>
            <a:ext cx="10220960" cy="2535503"/>
            <a:chOff x="-245900" y="0"/>
            <a:chExt cx="9792537" cy="1693333"/>
          </a:xfrm>
          <a:solidFill>
            <a:srgbClr val="FFC000"/>
          </a:solidFill>
        </p:grpSpPr>
        <p:sp>
          <p:nvSpPr>
            <p:cNvPr id="19" name="Rectangle : coins arrondis 18">
              <a:extLst>
                <a:ext uri="{FF2B5EF4-FFF2-40B4-BE49-F238E27FC236}">
                  <a16:creationId xmlns:a16="http://schemas.microsoft.com/office/drawing/2014/main" id="{E782EC90-68FA-4E29-9149-DBB3D5EC479B}"/>
                </a:ext>
              </a:extLst>
            </p:cNvPr>
            <p:cNvSpPr/>
            <p:nvPr/>
          </p:nvSpPr>
          <p:spPr>
            <a:xfrm>
              <a:off x="-245900" y="0"/>
              <a:ext cx="9792537" cy="1693333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angle : coins arrondis 4">
              <a:extLst>
                <a:ext uri="{FF2B5EF4-FFF2-40B4-BE49-F238E27FC236}">
                  <a16:creationId xmlns:a16="http://schemas.microsoft.com/office/drawing/2014/main" id="{05F5ECF3-5B70-4C04-B4D3-FDC6A1E1513E}"/>
                </a:ext>
              </a:extLst>
            </p:cNvPr>
            <p:cNvSpPr txBox="1"/>
            <p:nvPr/>
          </p:nvSpPr>
          <p:spPr>
            <a:xfrm>
              <a:off x="1674971" y="160976"/>
              <a:ext cx="7774325" cy="141827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t" anchorCtr="0">
              <a:noAutofit/>
            </a:bodyPr>
            <a:lstStyle/>
            <a:p>
              <a:pPr marL="0" lvl="0" indent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400" dirty="0"/>
                <a:t>Écriture interactive</a:t>
              </a:r>
              <a:endParaRPr lang="fr-FR" sz="2400" kern="1200" dirty="0"/>
            </a:p>
            <a:p>
              <a:pPr marL="114300" lvl="1" indent="-114300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Quoi</a:t>
              </a:r>
              <a:r>
                <a:rPr lang="fr-FR" dirty="0"/>
                <a:t>? C’est écrire ensemble alors que l’enseignante partage le crayon avec les élèves</a:t>
              </a:r>
            </a:p>
            <a:p>
              <a:pPr marL="114300" lvl="1" indent="-114300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dirty="0"/>
            </a:p>
            <a:p>
              <a:pPr marL="114300" lvl="1" indent="-114300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But</a:t>
              </a:r>
              <a:r>
                <a:rPr lang="fr-FR" kern="1200" dirty="0"/>
                <a:t>: Travailler les conventions de la langue écrite</a:t>
              </a:r>
            </a:p>
            <a:p>
              <a:pPr marL="0" lvl="1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fr-FR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Temps</a:t>
              </a:r>
              <a:r>
                <a:rPr lang="fr-FR" kern="1200" dirty="0"/>
                <a:t>: Séances de 5 à 15 minutes</a:t>
              </a:r>
            </a:p>
          </p:txBody>
        </p:sp>
      </p:grpSp>
      <p:pic>
        <p:nvPicPr>
          <p:cNvPr id="2050" name="Picture 2" descr="Free Student Sharing Cliparts, Download Free Clip Art, Free Clip Art on  Clipart Library">
            <a:extLst>
              <a:ext uri="{FF2B5EF4-FFF2-40B4-BE49-F238E27FC236}">
                <a16:creationId xmlns:a16="http://schemas.microsoft.com/office/drawing/2014/main" id="{19229F2B-1523-493C-95B9-6717BED86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317" y="4137686"/>
            <a:ext cx="1630915" cy="145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32820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6426DEEE47ED4585BABD3E9B6C8557" ma:contentTypeVersion="13" ma:contentTypeDescription="Crée un document." ma:contentTypeScope="" ma:versionID="0791d2c978956c6e7cf5f520ec673288">
  <xsd:schema xmlns:xsd="http://www.w3.org/2001/XMLSchema" xmlns:xs="http://www.w3.org/2001/XMLSchema" xmlns:p="http://schemas.microsoft.com/office/2006/metadata/properties" xmlns:ns3="e4efab66-801d-4871-ac6a-692289104658" xmlns:ns4="f4613e27-8d1e-4923-8658-53a03df5fa1b" targetNamespace="http://schemas.microsoft.com/office/2006/metadata/properties" ma:root="true" ma:fieldsID="294c6f3e7e80115d0e8ec8219a655a8c" ns3:_="" ns4:_="">
    <xsd:import namespace="e4efab66-801d-4871-ac6a-692289104658"/>
    <xsd:import namespace="f4613e27-8d1e-4923-8658-53a03df5fa1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efab66-801d-4871-ac6a-69228910465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Partage du hachage d’indicateur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613e27-8d1e-4923-8658-53a03df5fa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00942E-C177-484E-8986-FFE47DA01856}">
  <ds:schemaRefs>
    <ds:schemaRef ds:uri="http://purl.org/dc/dcmitype/"/>
    <ds:schemaRef ds:uri="http://purl.org/dc/terms/"/>
    <ds:schemaRef ds:uri="http://schemas.microsoft.com/office/2006/metadata/properties"/>
    <ds:schemaRef ds:uri="f4613e27-8d1e-4923-8658-53a03df5fa1b"/>
    <ds:schemaRef ds:uri="http://schemas.microsoft.com/office/2006/documentManagement/types"/>
    <ds:schemaRef ds:uri="e4efab66-801d-4871-ac6a-692289104658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FD848A8B-1C2A-4673-8AF4-6F9E8011B6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05762B-DD02-4C5C-9DFC-5F39302500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efab66-801d-4871-ac6a-692289104658"/>
    <ds:schemaRef ds:uri="f4613e27-8d1e-4923-8658-53a03df5fa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1976</Words>
  <Application>Microsoft Office PowerPoint</Application>
  <PresentationFormat>Grand écran</PresentationFormat>
  <Paragraphs>587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8" baseType="lpstr">
      <vt:lpstr>Alexis Marie</vt:lpstr>
      <vt:lpstr>Arial</vt:lpstr>
      <vt:lpstr>Bookman Old Style</vt:lpstr>
      <vt:lpstr>Calibri</vt:lpstr>
      <vt:lpstr>Calibri Light</vt:lpstr>
      <vt:lpstr>Comic Sans MS</vt:lpstr>
      <vt:lpstr>Jester</vt:lpstr>
      <vt:lpstr>Times New Roman</vt:lpstr>
      <vt:lpstr>Trace quebecois</vt:lpstr>
      <vt:lpstr>Thème Office</vt:lpstr>
      <vt:lpstr>Implantation d’un programme de littératie équilibré dans une classe de 1er cycle au Québec  Par Julie Bouchard et Josée L’Italien DMEDC </vt:lpstr>
      <vt:lpstr>Des changements de pratiques?</vt:lpstr>
      <vt:lpstr>Pourquoi  un programme  de littératie équilibré?</vt:lpstr>
      <vt:lpstr>Qu’est-ce qu’un  programme de littératie équilibré?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Comment implanter  un programme  de littératie équilibré?</vt:lpstr>
      <vt:lpstr>Présentation PowerPoint</vt:lpstr>
      <vt:lpstr>Exemple d’horaire 2e année Julie</vt:lpstr>
      <vt:lpstr>Présentation PowerPoint</vt:lpstr>
      <vt:lpstr>Présentation PowerPoint</vt:lpstr>
      <vt:lpstr>Présentation PowerPoint</vt:lpstr>
      <vt:lpstr>Des conseils pour vous… (si j’avais su!!!)</vt:lpstr>
      <vt:lpstr>Et maintenant, quelques questions pour vous…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Implantation d’un programme de littératie équilibré dans une classe de 1er cycle au Québec  Par Julie Bouchard et Josée L’Italien DMEDC</dc:title>
  <dc:creator>Josée L'Italien</dc:creator>
  <cp:lastModifiedBy>Julie Bouchard</cp:lastModifiedBy>
  <cp:revision>10</cp:revision>
  <cp:lastPrinted>2021-02-23T17:51:16Z</cp:lastPrinted>
  <dcterms:created xsi:type="dcterms:W3CDTF">2020-12-07T19:33:59Z</dcterms:created>
  <dcterms:modified xsi:type="dcterms:W3CDTF">2021-03-31T13:25:57Z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0x010100326426DEEE47ED4585BABD3E9B6C8557</vt:lpwstr>
  </property>
</Properties>
</file>